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229" r:id="rId4"/>
  </p:sldMasterIdLst>
  <p:notesMasterIdLst>
    <p:notesMasterId r:id="rId16"/>
  </p:notesMasterIdLst>
  <p:handoutMasterIdLst>
    <p:handoutMasterId r:id="rId17"/>
  </p:handoutMasterIdLst>
  <p:sldIdLst>
    <p:sldId id="1368" r:id="rId5"/>
    <p:sldId id="1810" r:id="rId6"/>
    <p:sldId id="1544" r:id="rId7"/>
    <p:sldId id="1835" r:id="rId8"/>
    <p:sldId id="1848" r:id="rId9"/>
    <p:sldId id="1846" r:id="rId10"/>
    <p:sldId id="1830" r:id="rId11"/>
    <p:sldId id="1847" r:id="rId12"/>
    <p:sldId id="1834" r:id="rId13"/>
    <p:sldId id="1845" r:id="rId14"/>
    <p:sldId id="1585" r:id="rId15"/>
  </p:sldIdLst>
  <p:sldSz cx="14630400" cy="8229600"/>
  <p:notesSz cx="6858000" cy="9144000"/>
  <p:defaultTextStyle>
    <a:defPPr>
      <a:defRPr lang="en-US"/>
    </a:defPPr>
    <a:lvl1pPr marL="0" algn="l" defTabSz="1097212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1pPr>
    <a:lvl2pPr marL="548606" algn="l" defTabSz="1097212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2pPr>
    <a:lvl3pPr marL="1097212" algn="l" defTabSz="1097212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3pPr>
    <a:lvl4pPr marL="1645818" algn="l" defTabSz="1097212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4pPr>
    <a:lvl5pPr marL="2194424" algn="l" defTabSz="1097212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5pPr>
    <a:lvl6pPr marL="2743031" algn="l" defTabSz="1097212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6pPr>
    <a:lvl7pPr marL="3291635" algn="l" defTabSz="1097212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7pPr>
    <a:lvl8pPr marL="3840241" algn="l" defTabSz="1097212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8pPr>
    <a:lvl9pPr marL="4388848" algn="l" defTabSz="1097212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WS Startup Day Template Dark" id="{D5BB76F4-83CF-43C2-B768-FA13CADF33A0}">
          <p14:sldIdLst>
            <p14:sldId id="1368"/>
            <p14:sldId id="1810"/>
            <p14:sldId id="1544"/>
            <p14:sldId id="1835"/>
            <p14:sldId id="1848"/>
            <p14:sldId id="1846"/>
            <p14:sldId id="1830"/>
            <p14:sldId id="1847"/>
            <p14:sldId id="1834"/>
            <p14:sldId id="1845"/>
            <p14:sldId id="1585"/>
          </p14:sldIdLst>
        </p14:section>
        <p14:section name="Resource / Guidelines" id="{96F46361-015A-405A-8671-167322E4A1CD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aku Uchikawa" initials="SU" lastIdx="11" clrIdx="0"/>
  <p:cmAuthor id="1" name="Mary Feil-Jacobs" initials="MFJ" lastIdx="43" clrIdx="1"/>
  <p:cmAuthor id="2" name="Monica Lueder" initials="ML" lastIdx="22" clrIdx="2"/>
  <p:cmAuthor id="3" name="Mary Feil-Jacobs" initials="MF" lastIdx="22" clrIdx="3"/>
  <p:cmAuthor id="4" name="Mitchell Derrey" initials="MD" lastIdx="28" clrIdx="4">
    <p:extLst>
      <p:ext uri="{19B8F6BF-5375-455C-9EA6-DF929625EA0E}">
        <p15:presenceInfo xmlns:p15="http://schemas.microsoft.com/office/powerpoint/2012/main" userId="S-1-5-21-383413107-1061881802-891584314-4851" providerId="AD"/>
      </p:ext>
    </p:extLst>
  </p:cmAuthor>
  <p:cmAuthor id="5" name="Mitchell Derrey" initials="MD [2]" lastIdx="1" clrIdx="5">
    <p:extLst>
      <p:ext uri="{19B8F6BF-5375-455C-9EA6-DF929625EA0E}">
        <p15:presenceInfo xmlns:p15="http://schemas.microsoft.com/office/powerpoint/2012/main" userId="S::mitchell@silverfoxprod.com::ba2ee660-27ce-40d7-8b8d-1c0a464223e1" providerId="AD"/>
      </p:ext>
    </p:extLst>
  </p:cmAuthor>
  <p:cmAuthor id="6" name="Alyssa Jones" initials="AJ" lastIdx="14" clrIdx="6">
    <p:extLst>
      <p:ext uri="{19B8F6BF-5375-455C-9EA6-DF929625EA0E}">
        <p15:presenceInfo xmlns:p15="http://schemas.microsoft.com/office/powerpoint/2012/main" userId="S::alyssa@silverfoxprod.com::503817f1-4975-4c1d-8322-aa1c0118f0e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11506D"/>
    <a:srgbClr val="FFFFFF"/>
    <a:srgbClr val="000000"/>
    <a:srgbClr val="150454"/>
    <a:srgbClr val="00A8F9"/>
    <a:srgbClr val="0018C6"/>
    <a:srgbClr val="D232AA"/>
    <a:srgbClr val="282828"/>
    <a:srgbClr val="2D93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等深淺樣式 4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1" autoAdjust="0"/>
    <p:restoredTop sz="94903" autoAdjust="0"/>
  </p:normalViewPr>
  <p:slideViewPr>
    <p:cSldViewPr snapToGrid="0">
      <p:cViewPr varScale="1">
        <p:scale>
          <a:sx n="67" d="100"/>
          <a:sy n="67" d="100"/>
        </p:scale>
        <p:origin x="710" y="58"/>
      </p:cViewPr>
      <p:guideLst>
        <p:guide orient="horz" pos="2592"/>
        <p:guide pos="46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 showGuides="1">
      <p:cViewPr varScale="1">
        <p:scale>
          <a:sx n="92" d="100"/>
          <a:sy n="92" d="100"/>
        </p:scale>
        <p:origin x="3648" y="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>
          <a:xfrm>
            <a:off x="0" y="-11574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dirty="0"/>
              <a:t>AWS SKO Event 2019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ABB702-E265-E34A-BDE0-A7FC310AB52F}" type="datetime8">
              <a:rPr lang="en-US" smtClean="0">
                <a:latin typeface="Amazon Ember" panose="020B0603020204020204" pitchFamily="34" charset="0"/>
                <a:ea typeface="Amazon Ember" panose="020B0603020204020204" pitchFamily="34" charset="0"/>
                <a:cs typeface="Amazon Ember" panose="020B0603020204020204" pitchFamily="34" charset="0"/>
              </a:rPr>
              <a:t>12/17/2021 11:34 AM</a:t>
            </a:fld>
            <a:endParaRPr lang="en-US" dirty="0">
              <a:latin typeface="Amazon Ember" panose="020B0603020204020204" pitchFamily="34" charset="0"/>
              <a:ea typeface="Amazon Ember" panose="020B0603020204020204" pitchFamily="34" charset="0"/>
              <a:cs typeface="Amazon Ember" panose="020B0603020204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5795010" cy="332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lvl="0"/>
            <a:r>
              <a:rPr lang="en-US" altLang="x-none" sz="700" dirty="0">
                <a:solidFill>
                  <a:srgbClr val="282828"/>
                </a:solidFill>
                <a:latin typeface="Amazon Ember" charset="0"/>
                <a:ea typeface="Amazon Ember" charset="0"/>
                <a:cs typeface="Amazon Ember" charset="0"/>
              </a:rPr>
              <a:t>© 2018, Amazon Web Services, Inc. or its Affiliates. All rights reserved.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3"/>
          </p:nvPr>
        </p:nvSpPr>
        <p:spPr>
          <a:xfrm>
            <a:off x="5783579" y="8685213"/>
            <a:ext cx="1072833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C9E9D6-92A0-482B-A603-C9BA7FFB819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595630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eader Placeholder 7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mazon Ember" panose="020B0603020204020204" pitchFamily="34" charset="0"/>
                <a:ea typeface="Amazon Ember" panose="020B0603020204020204" pitchFamily="34" charset="0"/>
                <a:cs typeface="Amazon Ember" panose="020B0603020204020204" pitchFamily="34" charset="0"/>
              </a:defRPr>
            </a:lvl1pPr>
          </a:lstStyle>
          <a:p>
            <a:r>
              <a:rPr lang="en-US" dirty="0"/>
              <a:t>AWS SKO Event 2019</a:t>
            </a:r>
          </a:p>
        </p:txBody>
      </p:sp>
      <p:sp>
        <p:nvSpPr>
          <p:cNvPr id="9" name="Slide Image Placeholder 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4"/>
          </p:nvPr>
        </p:nvSpPr>
        <p:spPr>
          <a:xfrm>
            <a:off x="0" y="8686800"/>
            <a:ext cx="5920740" cy="3559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10972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x-none" sz="700" dirty="0">
                <a:solidFill>
                  <a:srgbClr val="282828"/>
                </a:solidFill>
                <a:latin typeface="Amazon Ember" charset="0"/>
                <a:ea typeface="Amazon Ember" charset="0"/>
                <a:cs typeface="Amazon Ember" charset="0"/>
              </a:rPr>
              <a:t>© 2018, Amazon Web Services, Inc. or its Affiliates. All rights reserved.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mazon Ember" panose="020B0603020204020204" pitchFamily="34" charset="0"/>
                <a:ea typeface="Amazon Ember" panose="020B0603020204020204" pitchFamily="34" charset="0"/>
                <a:cs typeface="Amazon Ember" panose="020B0603020204020204" pitchFamily="34" charset="0"/>
              </a:defRPr>
            </a:lvl1pPr>
          </a:lstStyle>
          <a:p>
            <a:fld id="{CA8E1BB1-B036-4140-B110-296DC0701D04}" type="datetime8">
              <a:rPr lang="en-US" smtClean="0"/>
              <a:pPr/>
              <a:t>12/17/2021 11:33 AM</a:t>
            </a:fld>
            <a:endParaRPr lang="en-US" dirty="0"/>
          </a:p>
        </p:txBody>
      </p:sp>
      <p:sp>
        <p:nvSpPr>
          <p:cNvPr id="12" name="Notes Placeholder 11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5"/>
          </p:nvPr>
        </p:nvSpPr>
        <p:spPr>
          <a:xfrm>
            <a:off x="5909309" y="8685213"/>
            <a:ext cx="947103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+mn-lt"/>
              </a:defRPr>
            </a:lvl1pPr>
          </a:lstStyle>
          <a:p>
            <a:fld id="{B4008EB6-D09E-4580-8CD6-DDB14511944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648265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indent="0" algn="l" defTabSz="1097212" rtl="0" eaLnBrk="1" latinLnBrk="0" hangingPunct="1">
      <a:lnSpc>
        <a:spcPct val="90000"/>
      </a:lnSpc>
      <a:spcAft>
        <a:spcPts val="400"/>
      </a:spcAft>
      <a:buFont typeface="Arial" panose="020B0604020202020204" pitchFamily="34" charset="0"/>
      <a:buNone/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255572" indent="-126991" algn="l" defTabSz="1097212" rtl="0" eaLnBrk="1" latinLnBrk="0" hangingPunct="1">
      <a:lnSpc>
        <a:spcPct val="90000"/>
      </a:lnSpc>
      <a:spcAft>
        <a:spcPts val="400"/>
      </a:spcAft>
      <a:buFont typeface="Arial" pitchFamily="34" charset="0"/>
      <a:buChar char="•"/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393675" indent="-138105" algn="l" defTabSz="1097212" rtl="0" eaLnBrk="1" latinLnBrk="0" hangingPunct="1">
      <a:lnSpc>
        <a:spcPct val="90000"/>
      </a:lnSpc>
      <a:spcAft>
        <a:spcPts val="400"/>
      </a:spcAft>
      <a:buFont typeface="Arial" pitchFamily="34" charset="0"/>
      <a:buChar char="•"/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579402" indent="-176201" algn="l" defTabSz="1097212" rtl="0" eaLnBrk="1" latinLnBrk="0" hangingPunct="1">
      <a:lnSpc>
        <a:spcPct val="90000"/>
      </a:lnSpc>
      <a:spcAft>
        <a:spcPts val="400"/>
      </a:spcAft>
      <a:buFont typeface="Arial" pitchFamily="34" charset="0"/>
      <a:buChar char="•"/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738142" indent="-138105" algn="l" defTabSz="1097212" rtl="0" eaLnBrk="1" latinLnBrk="0" hangingPunct="1">
      <a:lnSpc>
        <a:spcPct val="90000"/>
      </a:lnSpc>
      <a:spcAft>
        <a:spcPts val="400"/>
      </a:spcAft>
      <a:buFont typeface="Arial" pitchFamily="34" charset="0"/>
      <a:buChar char="•"/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743031" algn="l" defTabSz="1097212" rtl="0" eaLnBrk="1" latinLnBrk="0" hangingPunct="1">
      <a:defRPr sz="1412" kern="1200">
        <a:solidFill>
          <a:schemeClr val="tx1"/>
        </a:solidFill>
        <a:latin typeface="+mn-lt"/>
        <a:ea typeface="+mn-ea"/>
        <a:cs typeface="+mn-cs"/>
      </a:defRPr>
    </a:lvl6pPr>
    <a:lvl7pPr marL="3291635" algn="l" defTabSz="1097212" rtl="0" eaLnBrk="1" latinLnBrk="0" hangingPunct="1">
      <a:defRPr sz="1412" kern="1200">
        <a:solidFill>
          <a:schemeClr val="tx1"/>
        </a:solidFill>
        <a:latin typeface="+mn-lt"/>
        <a:ea typeface="+mn-ea"/>
        <a:cs typeface="+mn-cs"/>
      </a:defRPr>
    </a:lvl7pPr>
    <a:lvl8pPr marL="3840241" algn="l" defTabSz="1097212" rtl="0" eaLnBrk="1" latinLnBrk="0" hangingPunct="1">
      <a:defRPr sz="1412" kern="1200">
        <a:solidFill>
          <a:schemeClr val="tx1"/>
        </a:solidFill>
        <a:latin typeface="+mn-lt"/>
        <a:ea typeface="+mn-ea"/>
        <a:cs typeface="+mn-cs"/>
      </a:defRPr>
    </a:lvl8pPr>
    <a:lvl9pPr marL="4388848" algn="l" defTabSz="1097212" rtl="0" eaLnBrk="1" latinLnBrk="0" hangingPunct="1">
      <a:defRPr sz="141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AWS SKO Event 2019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099" eaLnBrk="0" hangingPunct="0"/>
            <a:endParaRPr lang="en-US" sz="40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Arial" panose="020B0604020202020204" pitchFamily="34" charset="0"/>
              <a:ea typeface="Segoe UI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7785AE33-8762-CB48-8069-61FC714534F0}" type="datetime8">
              <a:rPr lang="en-US" smtClean="0"/>
              <a:t>12/17/2021 11:33 AM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0379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頁首版面配置區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AWS SKO Event 2019</a:t>
            </a:r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x-none" sz="700">
                <a:solidFill>
                  <a:srgbClr val="282828"/>
                </a:solidFill>
                <a:latin typeface="Amazon Ember" charset="0"/>
                <a:ea typeface="Amazon Ember" charset="0"/>
                <a:cs typeface="Amazon Ember" charset="0"/>
              </a:rPr>
              <a:t>© 2018, Amazon Web Services, Inc. or its Affiliates. All rights reserved.</a:t>
            </a:r>
            <a:endParaRPr lang="en-US" altLang="x-none" sz="700" dirty="0">
              <a:solidFill>
                <a:srgbClr val="282828"/>
              </a:solidFill>
              <a:latin typeface="Amazon Ember" charset="0"/>
              <a:ea typeface="Amazon Ember" charset="0"/>
              <a:cs typeface="Amazon Ember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CA8E1BB1-B036-4140-B110-296DC0701D04}" type="datetime8">
              <a:rPr lang="en-US" smtClean="0"/>
              <a:pPr/>
              <a:t>12/17/2021 11:33 AM</a:t>
            </a:fld>
            <a:endParaRPr lang="en-US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6492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頁首版面配置區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AWS SKO Event 2019</a:t>
            </a:r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x-none" sz="700">
                <a:solidFill>
                  <a:srgbClr val="282828"/>
                </a:solidFill>
                <a:latin typeface="Amazon Ember" charset="0"/>
                <a:ea typeface="Amazon Ember" charset="0"/>
                <a:cs typeface="Amazon Ember" charset="0"/>
              </a:rPr>
              <a:t>© 2018, Amazon Web Services, Inc. or its Affiliates. All rights reserved.</a:t>
            </a:r>
            <a:endParaRPr lang="en-US" altLang="x-none" sz="700" dirty="0">
              <a:solidFill>
                <a:srgbClr val="282828"/>
              </a:solidFill>
              <a:latin typeface="Amazon Ember" charset="0"/>
              <a:ea typeface="Amazon Ember" charset="0"/>
              <a:cs typeface="Amazon Ember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CA8E1BB1-B036-4140-B110-296DC0701D04}" type="datetime8">
              <a:rPr lang="en-US" smtClean="0"/>
              <a:pPr/>
              <a:t>12/17/2021 11:33 AM</a:t>
            </a:fld>
            <a:endParaRPr lang="en-US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6471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頁首版面配置區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AWS SKO Event 2019</a:t>
            </a:r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x-none" sz="700">
                <a:solidFill>
                  <a:srgbClr val="282828"/>
                </a:solidFill>
                <a:latin typeface="Amazon Ember" charset="0"/>
                <a:ea typeface="Amazon Ember" charset="0"/>
                <a:cs typeface="Amazon Ember" charset="0"/>
              </a:rPr>
              <a:t>© 2018, Amazon Web Services, Inc. or its Affiliates. All rights reserved.</a:t>
            </a:r>
            <a:endParaRPr lang="en-US" altLang="x-none" sz="700" dirty="0">
              <a:solidFill>
                <a:srgbClr val="282828"/>
              </a:solidFill>
              <a:latin typeface="Amazon Ember" charset="0"/>
              <a:ea typeface="Amazon Ember" charset="0"/>
              <a:cs typeface="Amazon Ember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CA8E1BB1-B036-4140-B110-296DC0701D04}" type="datetime8">
              <a:rPr lang="en-US" smtClean="0"/>
              <a:pPr/>
              <a:t>12/17/2021 11:33 AM</a:t>
            </a:fld>
            <a:endParaRPr lang="en-US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147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alkin">
    <p:bg bwMode="auto"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596271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_OneSpeaker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>
            <a:extLst>
              <a:ext uri="{FF2B5EF4-FFF2-40B4-BE49-F238E27FC236}">
                <a16:creationId xmlns:a16="http://schemas.microsoft.com/office/drawing/2014/main" id="{544DF62E-FC81-41E8-A6DB-5386D5BA148A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550355" y="568467"/>
            <a:ext cx="5715879" cy="502920"/>
          </a:xfrm>
          <a:custGeom>
            <a:avLst/>
            <a:gdLst>
              <a:gd name="T0" fmla="*/ 0 w 2700"/>
              <a:gd name="T1" fmla="*/ 67 h 235"/>
              <a:gd name="T2" fmla="*/ 145 w 2700"/>
              <a:gd name="T3" fmla="*/ 12 h 235"/>
              <a:gd name="T4" fmla="*/ 48 w 2700"/>
              <a:gd name="T5" fmla="*/ 63 h 235"/>
              <a:gd name="T6" fmla="*/ 104 w 2700"/>
              <a:gd name="T7" fmla="*/ 99 h 235"/>
              <a:gd name="T8" fmla="*/ 136 w 2700"/>
              <a:gd name="T9" fmla="*/ 216 h 235"/>
              <a:gd name="T10" fmla="*/ 2 w 2700"/>
              <a:gd name="T11" fmla="*/ 223 h 235"/>
              <a:gd name="T12" fmla="*/ 70 w 2700"/>
              <a:gd name="T13" fmla="*/ 197 h 235"/>
              <a:gd name="T14" fmla="*/ 104 w 2700"/>
              <a:gd name="T15" fmla="*/ 154 h 235"/>
              <a:gd name="T16" fmla="*/ 311 w 2700"/>
              <a:gd name="T17" fmla="*/ 230 h 235"/>
              <a:gd name="T18" fmla="*/ 243 w 2700"/>
              <a:gd name="T19" fmla="*/ 5 h 235"/>
              <a:gd name="T20" fmla="*/ 360 w 2700"/>
              <a:gd name="T21" fmla="*/ 44 h 235"/>
              <a:gd name="T22" fmla="*/ 638 w 2700"/>
              <a:gd name="T23" fmla="*/ 230 h 235"/>
              <a:gd name="T24" fmla="*/ 530 w 2700"/>
              <a:gd name="T25" fmla="*/ 230 h 235"/>
              <a:gd name="T26" fmla="*/ 612 w 2700"/>
              <a:gd name="T27" fmla="*/ 5 h 235"/>
              <a:gd name="T28" fmla="*/ 556 w 2700"/>
              <a:gd name="T29" fmla="*/ 144 h 235"/>
              <a:gd name="T30" fmla="*/ 556 w 2700"/>
              <a:gd name="T31" fmla="*/ 144 h 235"/>
              <a:gd name="T32" fmla="*/ 871 w 2700"/>
              <a:gd name="T33" fmla="*/ 5 h 235"/>
              <a:gd name="T34" fmla="*/ 936 w 2700"/>
              <a:gd name="T35" fmla="*/ 109 h 235"/>
              <a:gd name="T36" fmla="*/ 911 w 2700"/>
              <a:gd name="T37" fmla="*/ 230 h 235"/>
              <a:gd name="T38" fmla="*/ 831 w 2700"/>
              <a:gd name="T39" fmla="*/ 230 h 235"/>
              <a:gd name="T40" fmla="*/ 864 w 2700"/>
              <a:gd name="T41" fmla="*/ 109 h 235"/>
              <a:gd name="T42" fmla="*/ 831 w 2700"/>
              <a:gd name="T43" fmla="*/ 41 h 235"/>
              <a:gd name="T44" fmla="*/ 1102 w 2700"/>
              <a:gd name="T45" fmla="*/ 44 h 235"/>
              <a:gd name="T46" fmla="*/ 1219 w 2700"/>
              <a:gd name="T47" fmla="*/ 5 h 235"/>
              <a:gd name="T48" fmla="*/ 1150 w 2700"/>
              <a:gd name="T49" fmla="*/ 230 h 235"/>
              <a:gd name="T50" fmla="*/ 1498 w 2700"/>
              <a:gd name="T51" fmla="*/ 5 h 235"/>
              <a:gd name="T52" fmla="*/ 1405 w 2700"/>
              <a:gd name="T53" fmla="*/ 235 h 235"/>
              <a:gd name="T54" fmla="*/ 1312 w 2700"/>
              <a:gd name="T55" fmla="*/ 5 h 235"/>
              <a:gd name="T56" fmla="*/ 1372 w 2700"/>
              <a:gd name="T57" fmla="*/ 184 h 235"/>
              <a:gd name="T58" fmla="*/ 1449 w 2700"/>
              <a:gd name="T59" fmla="*/ 150 h 235"/>
              <a:gd name="T60" fmla="*/ 1661 w 2700"/>
              <a:gd name="T61" fmla="*/ 230 h 235"/>
              <a:gd name="T62" fmla="*/ 1699 w 2700"/>
              <a:gd name="T63" fmla="*/ 5 h 235"/>
              <a:gd name="T64" fmla="*/ 1755 w 2700"/>
              <a:gd name="T65" fmla="*/ 129 h 235"/>
              <a:gd name="T66" fmla="*/ 1661 w 2700"/>
              <a:gd name="T67" fmla="*/ 112 h 235"/>
              <a:gd name="T68" fmla="*/ 1727 w 2700"/>
              <a:gd name="T69" fmla="*/ 77 h 235"/>
              <a:gd name="T70" fmla="*/ 1661 w 2700"/>
              <a:gd name="T71" fmla="*/ 42 h 235"/>
              <a:gd name="T72" fmla="*/ 2031 w 2700"/>
              <a:gd name="T73" fmla="*/ 5 h 235"/>
              <a:gd name="T74" fmla="*/ 2199 w 2700"/>
              <a:gd name="T75" fmla="*/ 118 h 235"/>
              <a:gd name="T76" fmla="*/ 2031 w 2700"/>
              <a:gd name="T77" fmla="*/ 230 h 235"/>
              <a:gd name="T78" fmla="*/ 2094 w 2700"/>
              <a:gd name="T79" fmla="*/ 214 h 235"/>
              <a:gd name="T80" fmla="*/ 2179 w 2700"/>
              <a:gd name="T81" fmla="*/ 114 h 235"/>
              <a:gd name="T82" fmla="*/ 2450 w 2700"/>
              <a:gd name="T83" fmla="*/ 230 h 235"/>
              <a:gd name="T84" fmla="*/ 2296 w 2700"/>
              <a:gd name="T85" fmla="*/ 230 h 235"/>
              <a:gd name="T86" fmla="*/ 2384 w 2700"/>
              <a:gd name="T87" fmla="*/ 5 h 235"/>
              <a:gd name="T88" fmla="*/ 2328 w 2700"/>
              <a:gd name="T89" fmla="*/ 147 h 235"/>
              <a:gd name="T90" fmla="*/ 2328 w 2700"/>
              <a:gd name="T91" fmla="*/ 147 h 235"/>
              <a:gd name="T92" fmla="*/ 2523 w 2700"/>
              <a:gd name="T93" fmla="*/ 5 h 235"/>
              <a:gd name="T94" fmla="*/ 2679 w 2700"/>
              <a:gd name="T95" fmla="*/ 5 h 235"/>
              <a:gd name="T96" fmla="*/ 2620 w 2700"/>
              <a:gd name="T97" fmla="*/ 230 h 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700" h="235">
                <a:moveTo>
                  <a:pt x="54" y="132"/>
                </a:moveTo>
                <a:cubicBezTo>
                  <a:pt x="35" y="125"/>
                  <a:pt x="21" y="116"/>
                  <a:pt x="12" y="106"/>
                </a:cubicBezTo>
                <a:cubicBezTo>
                  <a:pt x="4" y="95"/>
                  <a:pt x="0" y="82"/>
                  <a:pt x="0" y="67"/>
                </a:cubicBezTo>
                <a:cubicBezTo>
                  <a:pt x="0" y="46"/>
                  <a:pt x="7" y="30"/>
                  <a:pt x="22" y="18"/>
                </a:cubicBezTo>
                <a:cubicBezTo>
                  <a:pt x="37" y="6"/>
                  <a:pt x="57" y="0"/>
                  <a:pt x="83" y="0"/>
                </a:cubicBezTo>
                <a:cubicBezTo>
                  <a:pt x="104" y="0"/>
                  <a:pt x="125" y="4"/>
                  <a:pt x="145" y="12"/>
                </a:cubicBezTo>
                <a:cubicBezTo>
                  <a:pt x="145" y="49"/>
                  <a:pt x="145" y="49"/>
                  <a:pt x="145" y="49"/>
                </a:cubicBezTo>
                <a:cubicBezTo>
                  <a:pt x="124" y="42"/>
                  <a:pt x="105" y="39"/>
                  <a:pt x="87" y="39"/>
                </a:cubicBezTo>
                <a:cubicBezTo>
                  <a:pt x="61" y="39"/>
                  <a:pt x="48" y="47"/>
                  <a:pt x="48" y="63"/>
                </a:cubicBezTo>
                <a:cubicBezTo>
                  <a:pt x="48" y="69"/>
                  <a:pt x="51" y="74"/>
                  <a:pt x="55" y="78"/>
                </a:cubicBezTo>
                <a:cubicBezTo>
                  <a:pt x="59" y="82"/>
                  <a:pt x="68" y="86"/>
                  <a:pt x="80" y="91"/>
                </a:cubicBezTo>
                <a:cubicBezTo>
                  <a:pt x="104" y="99"/>
                  <a:pt x="104" y="99"/>
                  <a:pt x="104" y="99"/>
                </a:cubicBezTo>
                <a:cubicBezTo>
                  <a:pt x="124" y="107"/>
                  <a:pt x="138" y="115"/>
                  <a:pt x="147" y="125"/>
                </a:cubicBezTo>
                <a:cubicBezTo>
                  <a:pt x="155" y="135"/>
                  <a:pt x="160" y="148"/>
                  <a:pt x="160" y="163"/>
                </a:cubicBezTo>
                <a:cubicBezTo>
                  <a:pt x="160" y="186"/>
                  <a:pt x="152" y="203"/>
                  <a:pt x="136" y="216"/>
                </a:cubicBezTo>
                <a:cubicBezTo>
                  <a:pt x="120" y="229"/>
                  <a:pt x="98" y="235"/>
                  <a:pt x="70" y="235"/>
                </a:cubicBezTo>
                <a:cubicBezTo>
                  <a:pt x="58" y="235"/>
                  <a:pt x="46" y="234"/>
                  <a:pt x="33" y="232"/>
                </a:cubicBezTo>
                <a:cubicBezTo>
                  <a:pt x="21" y="230"/>
                  <a:pt x="11" y="227"/>
                  <a:pt x="2" y="223"/>
                </a:cubicBezTo>
                <a:cubicBezTo>
                  <a:pt x="2" y="186"/>
                  <a:pt x="2" y="186"/>
                  <a:pt x="2" y="186"/>
                </a:cubicBezTo>
                <a:cubicBezTo>
                  <a:pt x="13" y="189"/>
                  <a:pt x="25" y="192"/>
                  <a:pt x="37" y="194"/>
                </a:cubicBezTo>
                <a:cubicBezTo>
                  <a:pt x="49" y="196"/>
                  <a:pt x="60" y="197"/>
                  <a:pt x="70" y="197"/>
                </a:cubicBezTo>
                <a:cubicBezTo>
                  <a:pt x="83" y="197"/>
                  <a:pt x="93" y="194"/>
                  <a:pt x="100" y="190"/>
                </a:cubicBezTo>
                <a:cubicBezTo>
                  <a:pt x="107" y="185"/>
                  <a:pt x="110" y="178"/>
                  <a:pt x="110" y="170"/>
                </a:cubicBezTo>
                <a:cubicBezTo>
                  <a:pt x="110" y="163"/>
                  <a:pt x="108" y="158"/>
                  <a:pt x="104" y="154"/>
                </a:cubicBezTo>
                <a:cubicBezTo>
                  <a:pt x="100" y="150"/>
                  <a:pt x="91" y="146"/>
                  <a:pt x="79" y="141"/>
                </a:cubicBezTo>
                <a:lnTo>
                  <a:pt x="54" y="132"/>
                </a:lnTo>
                <a:close/>
                <a:moveTo>
                  <a:pt x="311" y="230"/>
                </a:moveTo>
                <a:cubicBezTo>
                  <a:pt x="311" y="44"/>
                  <a:pt x="311" y="44"/>
                  <a:pt x="311" y="44"/>
                </a:cubicBezTo>
                <a:cubicBezTo>
                  <a:pt x="243" y="44"/>
                  <a:pt x="243" y="44"/>
                  <a:pt x="243" y="44"/>
                </a:cubicBezTo>
                <a:cubicBezTo>
                  <a:pt x="243" y="5"/>
                  <a:pt x="243" y="5"/>
                  <a:pt x="243" y="5"/>
                </a:cubicBezTo>
                <a:cubicBezTo>
                  <a:pt x="428" y="5"/>
                  <a:pt x="428" y="5"/>
                  <a:pt x="428" y="5"/>
                </a:cubicBezTo>
                <a:cubicBezTo>
                  <a:pt x="428" y="44"/>
                  <a:pt x="428" y="44"/>
                  <a:pt x="428" y="44"/>
                </a:cubicBezTo>
                <a:cubicBezTo>
                  <a:pt x="360" y="44"/>
                  <a:pt x="360" y="44"/>
                  <a:pt x="360" y="44"/>
                </a:cubicBezTo>
                <a:cubicBezTo>
                  <a:pt x="360" y="230"/>
                  <a:pt x="360" y="230"/>
                  <a:pt x="360" y="230"/>
                </a:cubicBezTo>
                <a:lnTo>
                  <a:pt x="311" y="230"/>
                </a:lnTo>
                <a:close/>
                <a:moveTo>
                  <a:pt x="638" y="230"/>
                </a:moveTo>
                <a:cubicBezTo>
                  <a:pt x="622" y="179"/>
                  <a:pt x="622" y="179"/>
                  <a:pt x="622" y="179"/>
                </a:cubicBezTo>
                <a:cubicBezTo>
                  <a:pt x="546" y="179"/>
                  <a:pt x="546" y="179"/>
                  <a:pt x="546" y="179"/>
                </a:cubicBezTo>
                <a:cubicBezTo>
                  <a:pt x="530" y="230"/>
                  <a:pt x="530" y="230"/>
                  <a:pt x="530" y="230"/>
                </a:cubicBezTo>
                <a:cubicBezTo>
                  <a:pt x="479" y="230"/>
                  <a:pt x="479" y="230"/>
                  <a:pt x="479" y="230"/>
                </a:cubicBezTo>
                <a:cubicBezTo>
                  <a:pt x="559" y="5"/>
                  <a:pt x="559" y="5"/>
                  <a:pt x="559" y="5"/>
                </a:cubicBezTo>
                <a:cubicBezTo>
                  <a:pt x="612" y="5"/>
                  <a:pt x="612" y="5"/>
                  <a:pt x="612" y="5"/>
                </a:cubicBezTo>
                <a:cubicBezTo>
                  <a:pt x="691" y="230"/>
                  <a:pt x="691" y="230"/>
                  <a:pt x="691" y="230"/>
                </a:cubicBezTo>
                <a:lnTo>
                  <a:pt x="638" y="230"/>
                </a:lnTo>
                <a:close/>
                <a:moveTo>
                  <a:pt x="556" y="144"/>
                </a:moveTo>
                <a:cubicBezTo>
                  <a:pt x="612" y="144"/>
                  <a:pt x="612" y="144"/>
                  <a:pt x="612" y="144"/>
                </a:cubicBezTo>
                <a:cubicBezTo>
                  <a:pt x="584" y="50"/>
                  <a:pt x="584" y="50"/>
                  <a:pt x="584" y="50"/>
                </a:cubicBezTo>
                <a:lnTo>
                  <a:pt x="556" y="144"/>
                </a:lnTo>
                <a:close/>
                <a:moveTo>
                  <a:pt x="784" y="230"/>
                </a:moveTo>
                <a:cubicBezTo>
                  <a:pt x="784" y="5"/>
                  <a:pt x="784" y="5"/>
                  <a:pt x="784" y="5"/>
                </a:cubicBezTo>
                <a:cubicBezTo>
                  <a:pt x="871" y="5"/>
                  <a:pt x="871" y="5"/>
                  <a:pt x="871" y="5"/>
                </a:cubicBezTo>
                <a:cubicBezTo>
                  <a:pt x="894" y="5"/>
                  <a:pt x="912" y="12"/>
                  <a:pt x="926" y="24"/>
                </a:cubicBezTo>
                <a:cubicBezTo>
                  <a:pt x="940" y="36"/>
                  <a:pt x="946" y="53"/>
                  <a:pt x="946" y="74"/>
                </a:cubicBezTo>
                <a:cubicBezTo>
                  <a:pt x="946" y="87"/>
                  <a:pt x="943" y="99"/>
                  <a:pt x="936" y="109"/>
                </a:cubicBezTo>
                <a:cubicBezTo>
                  <a:pt x="929" y="119"/>
                  <a:pt x="919" y="128"/>
                  <a:pt x="906" y="133"/>
                </a:cubicBezTo>
                <a:cubicBezTo>
                  <a:pt x="961" y="230"/>
                  <a:pt x="961" y="230"/>
                  <a:pt x="961" y="230"/>
                </a:cubicBezTo>
                <a:cubicBezTo>
                  <a:pt x="911" y="230"/>
                  <a:pt x="911" y="230"/>
                  <a:pt x="911" y="230"/>
                </a:cubicBezTo>
                <a:cubicBezTo>
                  <a:pt x="862" y="143"/>
                  <a:pt x="862" y="143"/>
                  <a:pt x="862" y="143"/>
                </a:cubicBezTo>
                <a:cubicBezTo>
                  <a:pt x="831" y="143"/>
                  <a:pt x="831" y="143"/>
                  <a:pt x="831" y="143"/>
                </a:cubicBezTo>
                <a:cubicBezTo>
                  <a:pt x="831" y="230"/>
                  <a:pt x="831" y="230"/>
                  <a:pt x="831" y="230"/>
                </a:cubicBezTo>
                <a:lnTo>
                  <a:pt x="784" y="230"/>
                </a:lnTo>
                <a:close/>
                <a:moveTo>
                  <a:pt x="831" y="109"/>
                </a:moveTo>
                <a:cubicBezTo>
                  <a:pt x="864" y="109"/>
                  <a:pt x="864" y="109"/>
                  <a:pt x="864" y="109"/>
                </a:cubicBezTo>
                <a:cubicBezTo>
                  <a:pt x="887" y="109"/>
                  <a:pt x="898" y="98"/>
                  <a:pt x="898" y="75"/>
                </a:cubicBezTo>
                <a:cubicBezTo>
                  <a:pt x="898" y="52"/>
                  <a:pt x="887" y="41"/>
                  <a:pt x="865" y="41"/>
                </a:cubicBezTo>
                <a:cubicBezTo>
                  <a:pt x="831" y="41"/>
                  <a:pt x="831" y="41"/>
                  <a:pt x="831" y="41"/>
                </a:cubicBezTo>
                <a:lnTo>
                  <a:pt x="831" y="109"/>
                </a:lnTo>
                <a:close/>
                <a:moveTo>
                  <a:pt x="1102" y="230"/>
                </a:moveTo>
                <a:cubicBezTo>
                  <a:pt x="1102" y="44"/>
                  <a:pt x="1102" y="44"/>
                  <a:pt x="1102" y="44"/>
                </a:cubicBezTo>
                <a:cubicBezTo>
                  <a:pt x="1033" y="44"/>
                  <a:pt x="1033" y="44"/>
                  <a:pt x="1033" y="44"/>
                </a:cubicBezTo>
                <a:cubicBezTo>
                  <a:pt x="1033" y="5"/>
                  <a:pt x="1033" y="5"/>
                  <a:pt x="1033" y="5"/>
                </a:cubicBezTo>
                <a:cubicBezTo>
                  <a:pt x="1219" y="5"/>
                  <a:pt x="1219" y="5"/>
                  <a:pt x="1219" y="5"/>
                </a:cubicBezTo>
                <a:cubicBezTo>
                  <a:pt x="1219" y="44"/>
                  <a:pt x="1219" y="44"/>
                  <a:pt x="1219" y="44"/>
                </a:cubicBezTo>
                <a:cubicBezTo>
                  <a:pt x="1150" y="44"/>
                  <a:pt x="1150" y="44"/>
                  <a:pt x="1150" y="44"/>
                </a:cubicBezTo>
                <a:cubicBezTo>
                  <a:pt x="1150" y="230"/>
                  <a:pt x="1150" y="230"/>
                  <a:pt x="1150" y="230"/>
                </a:cubicBezTo>
                <a:lnTo>
                  <a:pt x="1102" y="230"/>
                </a:lnTo>
                <a:close/>
                <a:moveTo>
                  <a:pt x="1449" y="5"/>
                </a:moveTo>
                <a:cubicBezTo>
                  <a:pt x="1498" y="5"/>
                  <a:pt x="1498" y="5"/>
                  <a:pt x="1498" y="5"/>
                </a:cubicBezTo>
                <a:cubicBezTo>
                  <a:pt x="1498" y="148"/>
                  <a:pt x="1498" y="148"/>
                  <a:pt x="1498" y="148"/>
                </a:cubicBezTo>
                <a:cubicBezTo>
                  <a:pt x="1498" y="175"/>
                  <a:pt x="1490" y="197"/>
                  <a:pt x="1474" y="212"/>
                </a:cubicBezTo>
                <a:cubicBezTo>
                  <a:pt x="1458" y="228"/>
                  <a:pt x="1435" y="235"/>
                  <a:pt x="1405" y="235"/>
                </a:cubicBezTo>
                <a:cubicBezTo>
                  <a:pt x="1375" y="235"/>
                  <a:pt x="1353" y="228"/>
                  <a:pt x="1337" y="213"/>
                </a:cubicBezTo>
                <a:cubicBezTo>
                  <a:pt x="1320" y="197"/>
                  <a:pt x="1312" y="176"/>
                  <a:pt x="1312" y="147"/>
                </a:cubicBezTo>
                <a:cubicBezTo>
                  <a:pt x="1312" y="5"/>
                  <a:pt x="1312" y="5"/>
                  <a:pt x="1312" y="5"/>
                </a:cubicBezTo>
                <a:cubicBezTo>
                  <a:pt x="1361" y="5"/>
                  <a:pt x="1361" y="5"/>
                  <a:pt x="1361" y="5"/>
                </a:cubicBezTo>
                <a:cubicBezTo>
                  <a:pt x="1361" y="150"/>
                  <a:pt x="1361" y="150"/>
                  <a:pt x="1361" y="150"/>
                </a:cubicBezTo>
                <a:cubicBezTo>
                  <a:pt x="1361" y="165"/>
                  <a:pt x="1365" y="176"/>
                  <a:pt x="1372" y="184"/>
                </a:cubicBezTo>
                <a:cubicBezTo>
                  <a:pt x="1380" y="192"/>
                  <a:pt x="1391" y="196"/>
                  <a:pt x="1405" y="196"/>
                </a:cubicBezTo>
                <a:cubicBezTo>
                  <a:pt x="1419" y="196"/>
                  <a:pt x="1430" y="192"/>
                  <a:pt x="1438" y="184"/>
                </a:cubicBezTo>
                <a:cubicBezTo>
                  <a:pt x="1445" y="176"/>
                  <a:pt x="1449" y="165"/>
                  <a:pt x="1449" y="150"/>
                </a:cubicBezTo>
                <a:lnTo>
                  <a:pt x="1449" y="5"/>
                </a:lnTo>
                <a:close/>
                <a:moveTo>
                  <a:pt x="1661" y="148"/>
                </a:moveTo>
                <a:cubicBezTo>
                  <a:pt x="1661" y="230"/>
                  <a:pt x="1661" y="230"/>
                  <a:pt x="1661" y="230"/>
                </a:cubicBezTo>
                <a:cubicBezTo>
                  <a:pt x="1613" y="230"/>
                  <a:pt x="1613" y="230"/>
                  <a:pt x="1613" y="230"/>
                </a:cubicBezTo>
                <a:cubicBezTo>
                  <a:pt x="1613" y="5"/>
                  <a:pt x="1613" y="5"/>
                  <a:pt x="1613" y="5"/>
                </a:cubicBezTo>
                <a:cubicBezTo>
                  <a:pt x="1699" y="5"/>
                  <a:pt x="1699" y="5"/>
                  <a:pt x="1699" y="5"/>
                </a:cubicBezTo>
                <a:cubicBezTo>
                  <a:pt x="1723" y="5"/>
                  <a:pt x="1741" y="12"/>
                  <a:pt x="1755" y="25"/>
                </a:cubicBezTo>
                <a:cubicBezTo>
                  <a:pt x="1768" y="37"/>
                  <a:pt x="1775" y="55"/>
                  <a:pt x="1775" y="77"/>
                </a:cubicBezTo>
                <a:cubicBezTo>
                  <a:pt x="1775" y="99"/>
                  <a:pt x="1768" y="116"/>
                  <a:pt x="1755" y="129"/>
                </a:cubicBezTo>
                <a:cubicBezTo>
                  <a:pt x="1741" y="142"/>
                  <a:pt x="1723" y="148"/>
                  <a:pt x="1699" y="148"/>
                </a:cubicBezTo>
                <a:lnTo>
                  <a:pt x="1661" y="148"/>
                </a:lnTo>
                <a:close/>
                <a:moveTo>
                  <a:pt x="1661" y="112"/>
                </a:moveTo>
                <a:cubicBezTo>
                  <a:pt x="1694" y="112"/>
                  <a:pt x="1694" y="112"/>
                  <a:pt x="1694" y="112"/>
                </a:cubicBezTo>
                <a:cubicBezTo>
                  <a:pt x="1705" y="112"/>
                  <a:pt x="1713" y="109"/>
                  <a:pt x="1719" y="103"/>
                </a:cubicBezTo>
                <a:cubicBezTo>
                  <a:pt x="1724" y="97"/>
                  <a:pt x="1727" y="88"/>
                  <a:pt x="1727" y="77"/>
                </a:cubicBezTo>
                <a:cubicBezTo>
                  <a:pt x="1727" y="65"/>
                  <a:pt x="1724" y="57"/>
                  <a:pt x="1719" y="51"/>
                </a:cubicBezTo>
                <a:cubicBezTo>
                  <a:pt x="1713" y="45"/>
                  <a:pt x="1705" y="42"/>
                  <a:pt x="1694" y="42"/>
                </a:cubicBezTo>
                <a:cubicBezTo>
                  <a:pt x="1661" y="42"/>
                  <a:pt x="1661" y="42"/>
                  <a:pt x="1661" y="42"/>
                </a:cubicBezTo>
                <a:lnTo>
                  <a:pt x="1661" y="112"/>
                </a:lnTo>
                <a:close/>
                <a:moveTo>
                  <a:pt x="2031" y="230"/>
                </a:moveTo>
                <a:cubicBezTo>
                  <a:pt x="2031" y="5"/>
                  <a:pt x="2031" y="5"/>
                  <a:pt x="2031" y="5"/>
                </a:cubicBezTo>
                <a:cubicBezTo>
                  <a:pt x="2099" y="5"/>
                  <a:pt x="2099" y="5"/>
                  <a:pt x="2099" y="5"/>
                </a:cubicBezTo>
                <a:cubicBezTo>
                  <a:pt x="2132" y="5"/>
                  <a:pt x="2157" y="15"/>
                  <a:pt x="2173" y="34"/>
                </a:cubicBezTo>
                <a:cubicBezTo>
                  <a:pt x="2190" y="53"/>
                  <a:pt x="2199" y="81"/>
                  <a:pt x="2199" y="118"/>
                </a:cubicBezTo>
                <a:cubicBezTo>
                  <a:pt x="2199" y="154"/>
                  <a:pt x="2190" y="182"/>
                  <a:pt x="2173" y="201"/>
                </a:cubicBezTo>
                <a:cubicBezTo>
                  <a:pt x="2155" y="220"/>
                  <a:pt x="2130" y="230"/>
                  <a:pt x="2097" y="230"/>
                </a:cubicBezTo>
                <a:lnTo>
                  <a:pt x="2031" y="230"/>
                </a:lnTo>
                <a:close/>
                <a:moveTo>
                  <a:pt x="2051" y="21"/>
                </a:moveTo>
                <a:cubicBezTo>
                  <a:pt x="2051" y="214"/>
                  <a:pt x="2051" y="214"/>
                  <a:pt x="2051" y="214"/>
                </a:cubicBezTo>
                <a:cubicBezTo>
                  <a:pt x="2094" y="214"/>
                  <a:pt x="2094" y="214"/>
                  <a:pt x="2094" y="214"/>
                </a:cubicBezTo>
                <a:cubicBezTo>
                  <a:pt x="2122" y="214"/>
                  <a:pt x="2143" y="206"/>
                  <a:pt x="2157" y="191"/>
                </a:cubicBezTo>
                <a:cubicBezTo>
                  <a:pt x="2172" y="175"/>
                  <a:pt x="2179" y="152"/>
                  <a:pt x="2179" y="122"/>
                </a:cubicBezTo>
                <a:cubicBezTo>
                  <a:pt x="2179" y="114"/>
                  <a:pt x="2179" y="114"/>
                  <a:pt x="2179" y="114"/>
                </a:cubicBezTo>
                <a:cubicBezTo>
                  <a:pt x="2179" y="52"/>
                  <a:pt x="2151" y="21"/>
                  <a:pt x="2095" y="21"/>
                </a:cubicBezTo>
                <a:lnTo>
                  <a:pt x="2051" y="21"/>
                </a:lnTo>
                <a:close/>
                <a:moveTo>
                  <a:pt x="2450" y="230"/>
                </a:moveTo>
                <a:cubicBezTo>
                  <a:pt x="2425" y="163"/>
                  <a:pt x="2425" y="163"/>
                  <a:pt x="2425" y="163"/>
                </a:cubicBezTo>
                <a:cubicBezTo>
                  <a:pt x="2321" y="163"/>
                  <a:pt x="2321" y="163"/>
                  <a:pt x="2321" y="163"/>
                </a:cubicBezTo>
                <a:cubicBezTo>
                  <a:pt x="2296" y="230"/>
                  <a:pt x="2296" y="230"/>
                  <a:pt x="2296" y="230"/>
                </a:cubicBezTo>
                <a:cubicBezTo>
                  <a:pt x="2277" y="230"/>
                  <a:pt x="2277" y="230"/>
                  <a:pt x="2277" y="230"/>
                </a:cubicBezTo>
                <a:cubicBezTo>
                  <a:pt x="2364" y="5"/>
                  <a:pt x="2364" y="5"/>
                  <a:pt x="2364" y="5"/>
                </a:cubicBezTo>
                <a:cubicBezTo>
                  <a:pt x="2384" y="5"/>
                  <a:pt x="2384" y="5"/>
                  <a:pt x="2384" y="5"/>
                </a:cubicBezTo>
                <a:cubicBezTo>
                  <a:pt x="2470" y="230"/>
                  <a:pt x="2470" y="230"/>
                  <a:pt x="2470" y="230"/>
                </a:cubicBezTo>
                <a:lnTo>
                  <a:pt x="2450" y="230"/>
                </a:lnTo>
                <a:close/>
                <a:moveTo>
                  <a:pt x="2328" y="147"/>
                </a:moveTo>
                <a:cubicBezTo>
                  <a:pt x="2419" y="147"/>
                  <a:pt x="2419" y="147"/>
                  <a:pt x="2419" y="147"/>
                </a:cubicBezTo>
                <a:cubicBezTo>
                  <a:pt x="2373" y="26"/>
                  <a:pt x="2373" y="26"/>
                  <a:pt x="2373" y="26"/>
                </a:cubicBezTo>
                <a:lnTo>
                  <a:pt x="2328" y="147"/>
                </a:lnTo>
                <a:close/>
                <a:moveTo>
                  <a:pt x="2601" y="230"/>
                </a:moveTo>
                <a:cubicBezTo>
                  <a:pt x="2601" y="149"/>
                  <a:pt x="2601" y="149"/>
                  <a:pt x="2601" y="149"/>
                </a:cubicBezTo>
                <a:cubicBezTo>
                  <a:pt x="2523" y="5"/>
                  <a:pt x="2523" y="5"/>
                  <a:pt x="2523" y="5"/>
                </a:cubicBezTo>
                <a:cubicBezTo>
                  <a:pt x="2545" y="5"/>
                  <a:pt x="2545" y="5"/>
                  <a:pt x="2545" y="5"/>
                </a:cubicBezTo>
                <a:cubicBezTo>
                  <a:pt x="2611" y="130"/>
                  <a:pt x="2611" y="130"/>
                  <a:pt x="2611" y="130"/>
                </a:cubicBezTo>
                <a:cubicBezTo>
                  <a:pt x="2679" y="5"/>
                  <a:pt x="2679" y="5"/>
                  <a:pt x="2679" y="5"/>
                </a:cubicBezTo>
                <a:cubicBezTo>
                  <a:pt x="2700" y="5"/>
                  <a:pt x="2700" y="5"/>
                  <a:pt x="2700" y="5"/>
                </a:cubicBezTo>
                <a:cubicBezTo>
                  <a:pt x="2620" y="149"/>
                  <a:pt x="2620" y="149"/>
                  <a:pt x="2620" y="149"/>
                </a:cubicBezTo>
                <a:cubicBezTo>
                  <a:pt x="2620" y="230"/>
                  <a:pt x="2620" y="230"/>
                  <a:pt x="2620" y="230"/>
                </a:cubicBezTo>
                <a:lnTo>
                  <a:pt x="2601" y="23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9597671E-0E52-49EB-9EDA-4A61696D25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auto">
          <a:xfrm>
            <a:off x="323088" y="2512246"/>
            <a:ext cx="10462197" cy="1850571"/>
          </a:xfrm>
          <a:noFill/>
        </p:spPr>
        <p:txBody>
          <a:bodyPr lIns="182880" tIns="146304" rIns="182880" bIns="146304" anchor="t" anchorCtr="0"/>
          <a:lstStyle>
            <a:lvl1pPr>
              <a:defRPr sz="5400" spc="-118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 here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D6B07F55-9734-4F2D-AF1E-28F0D538993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323850" y="4534344"/>
            <a:ext cx="10458448" cy="1380744"/>
          </a:xfrm>
        </p:spPr>
        <p:txBody>
          <a:bodyPr lIns="182880" tIns="146304" rIns="182880" bIns="146304">
            <a:noAutofit/>
          </a:bodyPr>
          <a:lstStyle>
            <a:lvl1pPr marL="0" indent="0">
              <a:spcBef>
                <a:spcPts val="0"/>
              </a:spcBef>
              <a:buNone/>
              <a:defRPr lang="en-US" sz="2400" b="0" kern="1200" spc="0" baseline="0" dirty="0">
                <a:solidFill>
                  <a:schemeClr val="tx1"/>
                </a:solidFill>
                <a:latin typeface="Amazon Ember" panose="020B0603020204020204" pitchFamily="34" charset="0"/>
                <a:ea typeface="Amazon Ember" panose="020B0603020204020204" pitchFamily="34" charset="0"/>
                <a:cs typeface="Amazon Ember" panose="020B0603020204020204" pitchFamily="34" charset="0"/>
              </a:defRPr>
            </a:lvl1pPr>
          </a:lstStyle>
          <a:p>
            <a:pPr marL="0" marR="0" lvl="0" indent="0" algn="l" defTabSz="109727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 dirty="0"/>
              <a:t>Speaker name</a:t>
            </a:r>
          </a:p>
          <a:p>
            <a:pPr marL="0" marR="0" lvl="0" indent="0" algn="l" defTabSz="109727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 dirty="0"/>
              <a:t>Job title</a:t>
            </a:r>
          </a:p>
          <a:p>
            <a:pPr marL="0" marR="0" lvl="0" indent="0" algn="l" defTabSz="109727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 dirty="0"/>
              <a:t>Company/org name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676A594D-095C-4919-88A2-D3E868BF166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auto">
          <a:xfrm>
            <a:off x="323087" y="1653550"/>
            <a:ext cx="10462197" cy="572464"/>
          </a:xfrm>
        </p:spPr>
        <p:txBody>
          <a:bodyPr vert="horz" wrap="square" lIns="182880" tIns="146304" rIns="182880" bIns="146304" rtlCol="0">
            <a:spAutoFit/>
          </a:bodyPr>
          <a:lstStyle>
            <a:lvl1pPr>
              <a:defRPr lang="en-US" sz="2000" spc="600" baseline="0" dirty="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 err="1"/>
              <a:t>SessionID</a:t>
            </a:r>
            <a:endParaRPr lang="en-US" dirty="0"/>
          </a:p>
        </p:txBody>
      </p:sp>
      <p:sp>
        <p:nvSpPr>
          <p:cNvPr id="18" name="TextBox 3">
            <a:extLst>
              <a:ext uri="{FF2B5EF4-FFF2-40B4-BE49-F238E27FC236}">
                <a16:creationId xmlns:a16="http://schemas.microsoft.com/office/drawing/2014/main" id="{F4A5ED0B-2348-45FE-AA21-8C4C975D4C3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49180" y="7528730"/>
            <a:ext cx="396240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altLang="x-none" sz="900" b="0" i="0" dirty="0">
                <a:solidFill>
                  <a:schemeClr val="tx1"/>
                </a:solidFill>
                <a:latin typeface="Amazon Ember" charset="0"/>
                <a:ea typeface="Amazon Ember" charset="0"/>
                <a:cs typeface="Amazon Ember" charset="0"/>
              </a:rPr>
              <a:t>© 2019, Amazon Web Services, Inc. or its affiliates. All rights reserved.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DD522A-694F-4ECC-806B-6D2C729DC13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3485695" y="7523774"/>
            <a:ext cx="624839" cy="37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165240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_TwoSpeakers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>
            <a:extLst>
              <a:ext uri="{FF2B5EF4-FFF2-40B4-BE49-F238E27FC236}">
                <a16:creationId xmlns:a16="http://schemas.microsoft.com/office/drawing/2014/main" id="{95FC3215-9E3F-42B0-8F74-F0A8C900689A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550355" y="568467"/>
            <a:ext cx="5715879" cy="502920"/>
          </a:xfrm>
          <a:custGeom>
            <a:avLst/>
            <a:gdLst>
              <a:gd name="T0" fmla="*/ 0 w 2700"/>
              <a:gd name="T1" fmla="*/ 67 h 235"/>
              <a:gd name="T2" fmla="*/ 145 w 2700"/>
              <a:gd name="T3" fmla="*/ 12 h 235"/>
              <a:gd name="T4" fmla="*/ 48 w 2700"/>
              <a:gd name="T5" fmla="*/ 63 h 235"/>
              <a:gd name="T6" fmla="*/ 104 w 2700"/>
              <a:gd name="T7" fmla="*/ 99 h 235"/>
              <a:gd name="T8" fmla="*/ 136 w 2700"/>
              <a:gd name="T9" fmla="*/ 216 h 235"/>
              <a:gd name="T10" fmla="*/ 2 w 2700"/>
              <a:gd name="T11" fmla="*/ 223 h 235"/>
              <a:gd name="T12" fmla="*/ 70 w 2700"/>
              <a:gd name="T13" fmla="*/ 197 h 235"/>
              <a:gd name="T14" fmla="*/ 104 w 2700"/>
              <a:gd name="T15" fmla="*/ 154 h 235"/>
              <a:gd name="T16" fmla="*/ 311 w 2700"/>
              <a:gd name="T17" fmla="*/ 230 h 235"/>
              <a:gd name="T18" fmla="*/ 243 w 2700"/>
              <a:gd name="T19" fmla="*/ 5 h 235"/>
              <a:gd name="T20" fmla="*/ 360 w 2700"/>
              <a:gd name="T21" fmla="*/ 44 h 235"/>
              <a:gd name="T22" fmla="*/ 638 w 2700"/>
              <a:gd name="T23" fmla="*/ 230 h 235"/>
              <a:gd name="T24" fmla="*/ 530 w 2700"/>
              <a:gd name="T25" fmla="*/ 230 h 235"/>
              <a:gd name="T26" fmla="*/ 612 w 2700"/>
              <a:gd name="T27" fmla="*/ 5 h 235"/>
              <a:gd name="T28" fmla="*/ 556 w 2700"/>
              <a:gd name="T29" fmla="*/ 144 h 235"/>
              <a:gd name="T30" fmla="*/ 556 w 2700"/>
              <a:gd name="T31" fmla="*/ 144 h 235"/>
              <a:gd name="T32" fmla="*/ 871 w 2700"/>
              <a:gd name="T33" fmla="*/ 5 h 235"/>
              <a:gd name="T34" fmla="*/ 936 w 2700"/>
              <a:gd name="T35" fmla="*/ 109 h 235"/>
              <a:gd name="T36" fmla="*/ 911 w 2700"/>
              <a:gd name="T37" fmla="*/ 230 h 235"/>
              <a:gd name="T38" fmla="*/ 831 w 2700"/>
              <a:gd name="T39" fmla="*/ 230 h 235"/>
              <a:gd name="T40" fmla="*/ 864 w 2700"/>
              <a:gd name="T41" fmla="*/ 109 h 235"/>
              <a:gd name="T42" fmla="*/ 831 w 2700"/>
              <a:gd name="T43" fmla="*/ 41 h 235"/>
              <a:gd name="T44" fmla="*/ 1102 w 2700"/>
              <a:gd name="T45" fmla="*/ 44 h 235"/>
              <a:gd name="T46" fmla="*/ 1219 w 2700"/>
              <a:gd name="T47" fmla="*/ 5 h 235"/>
              <a:gd name="T48" fmla="*/ 1150 w 2700"/>
              <a:gd name="T49" fmla="*/ 230 h 235"/>
              <a:gd name="T50" fmla="*/ 1498 w 2700"/>
              <a:gd name="T51" fmla="*/ 5 h 235"/>
              <a:gd name="T52" fmla="*/ 1405 w 2700"/>
              <a:gd name="T53" fmla="*/ 235 h 235"/>
              <a:gd name="T54" fmla="*/ 1312 w 2700"/>
              <a:gd name="T55" fmla="*/ 5 h 235"/>
              <a:gd name="T56" fmla="*/ 1372 w 2700"/>
              <a:gd name="T57" fmla="*/ 184 h 235"/>
              <a:gd name="T58" fmla="*/ 1449 w 2700"/>
              <a:gd name="T59" fmla="*/ 150 h 235"/>
              <a:gd name="T60" fmla="*/ 1661 w 2700"/>
              <a:gd name="T61" fmla="*/ 230 h 235"/>
              <a:gd name="T62" fmla="*/ 1699 w 2700"/>
              <a:gd name="T63" fmla="*/ 5 h 235"/>
              <a:gd name="T64" fmla="*/ 1755 w 2700"/>
              <a:gd name="T65" fmla="*/ 129 h 235"/>
              <a:gd name="T66" fmla="*/ 1661 w 2700"/>
              <a:gd name="T67" fmla="*/ 112 h 235"/>
              <a:gd name="T68" fmla="*/ 1727 w 2700"/>
              <a:gd name="T69" fmla="*/ 77 h 235"/>
              <a:gd name="T70" fmla="*/ 1661 w 2700"/>
              <a:gd name="T71" fmla="*/ 42 h 235"/>
              <a:gd name="T72" fmla="*/ 2031 w 2700"/>
              <a:gd name="T73" fmla="*/ 5 h 235"/>
              <a:gd name="T74" fmla="*/ 2199 w 2700"/>
              <a:gd name="T75" fmla="*/ 118 h 235"/>
              <a:gd name="T76" fmla="*/ 2031 w 2700"/>
              <a:gd name="T77" fmla="*/ 230 h 235"/>
              <a:gd name="T78" fmla="*/ 2094 w 2700"/>
              <a:gd name="T79" fmla="*/ 214 h 235"/>
              <a:gd name="T80" fmla="*/ 2179 w 2700"/>
              <a:gd name="T81" fmla="*/ 114 h 235"/>
              <a:gd name="T82" fmla="*/ 2450 w 2700"/>
              <a:gd name="T83" fmla="*/ 230 h 235"/>
              <a:gd name="T84" fmla="*/ 2296 w 2700"/>
              <a:gd name="T85" fmla="*/ 230 h 235"/>
              <a:gd name="T86" fmla="*/ 2384 w 2700"/>
              <a:gd name="T87" fmla="*/ 5 h 235"/>
              <a:gd name="T88" fmla="*/ 2328 w 2700"/>
              <a:gd name="T89" fmla="*/ 147 h 235"/>
              <a:gd name="T90" fmla="*/ 2328 w 2700"/>
              <a:gd name="T91" fmla="*/ 147 h 235"/>
              <a:gd name="T92" fmla="*/ 2523 w 2700"/>
              <a:gd name="T93" fmla="*/ 5 h 235"/>
              <a:gd name="T94" fmla="*/ 2679 w 2700"/>
              <a:gd name="T95" fmla="*/ 5 h 235"/>
              <a:gd name="T96" fmla="*/ 2620 w 2700"/>
              <a:gd name="T97" fmla="*/ 230 h 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700" h="235">
                <a:moveTo>
                  <a:pt x="54" y="132"/>
                </a:moveTo>
                <a:cubicBezTo>
                  <a:pt x="35" y="125"/>
                  <a:pt x="21" y="116"/>
                  <a:pt x="12" y="106"/>
                </a:cubicBezTo>
                <a:cubicBezTo>
                  <a:pt x="4" y="95"/>
                  <a:pt x="0" y="82"/>
                  <a:pt x="0" y="67"/>
                </a:cubicBezTo>
                <a:cubicBezTo>
                  <a:pt x="0" y="46"/>
                  <a:pt x="7" y="30"/>
                  <a:pt x="22" y="18"/>
                </a:cubicBezTo>
                <a:cubicBezTo>
                  <a:pt x="37" y="6"/>
                  <a:pt x="57" y="0"/>
                  <a:pt x="83" y="0"/>
                </a:cubicBezTo>
                <a:cubicBezTo>
                  <a:pt x="104" y="0"/>
                  <a:pt x="125" y="4"/>
                  <a:pt x="145" y="12"/>
                </a:cubicBezTo>
                <a:cubicBezTo>
                  <a:pt x="145" y="49"/>
                  <a:pt x="145" y="49"/>
                  <a:pt x="145" y="49"/>
                </a:cubicBezTo>
                <a:cubicBezTo>
                  <a:pt x="124" y="42"/>
                  <a:pt x="105" y="39"/>
                  <a:pt x="87" y="39"/>
                </a:cubicBezTo>
                <a:cubicBezTo>
                  <a:pt x="61" y="39"/>
                  <a:pt x="48" y="47"/>
                  <a:pt x="48" y="63"/>
                </a:cubicBezTo>
                <a:cubicBezTo>
                  <a:pt x="48" y="69"/>
                  <a:pt x="51" y="74"/>
                  <a:pt x="55" y="78"/>
                </a:cubicBezTo>
                <a:cubicBezTo>
                  <a:pt x="59" y="82"/>
                  <a:pt x="68" y="86"/>
                  <a:pt x="80" y="91"/>
                </a:cubicBezTo>
                <a:cubicBezTo>
                  <a:pt x="104" y="99"/>
                  <a:pt x="104" y="99"/>
                  <a:pt x="104" y="99"/>
                </a:cubicBezTo>
                <a:cubicBezTo>
                  <a:pt x="124" y="107"/>
                  <a:pt x="138" y="115"/>
                  <a:pt x="147" y="125"/>
                </a:cubicBezTo>
                <a:cubicBezTo>
                  <a:pt x="155" y="135"/>
                  <a:pt x="160" y="148"/>
                  <a:pt x="160" y="163"/>
                </a:cubicBezTo>
                <a:cubicBezTo>
                  <a:pt x="160" y="186"/>
                  <a:pt x="152" y="203"/>
                  <a:pt x="136" y="216"/>
                </a:cubicBezTo>
                <a:cubicBezTo>
                  <a:pt x="120" y="229"/>
                  <a:pt x="98" y="235"/>
                  <a:pt x="70" y="235"/>
                </a:cubicBezTo>
                <a:cubicBezTo>
                  <a:pt x="58" y="235"/>
                  <a:pt x="46" y="234"/>
                  <a:pt x="33" y="232"/>
                </a:cubicBezTo>
                <a:cubicBezTo>
                  <a:pt x="21" y="230"/>
                  <a:pt x="11" y="227"/>
                  <a:pt x="2" y="223"/>
                </a:cubicBezTo>
                <a:cubicBezTo>
                  <a:pt x="2" y="186"/>
                  <a:pt x="2" y="186"/>
                  <a:pt x="2" y="186"/>
                </a:cubicBezTo>
                <a:cubicBezTo>
                  <a:pt x="13" y="189"/>
                  <a:pt x="25" y="192"/>
                  <a:pt x="37" y="194"/>
                </a:cubicBezTo>
                <a:cubicBezTo>
                  <a:pt x="49" y="196"/>
                  <a:pt x="60" y="197"/>
                  <a:pt x="70" y="197"/>
                </a:cubicBezTo>
                <a:cubicBezTo>
                  <a:pt x="83" y="197"/>
                  <a:pt x="93" y="194"/>
                  <a:pt x="100" y="190"/>
                </a:cubicBezTo>
                <a:cubicBezTo>
                  <a:pt x="107" y="185"/>
                  <a:pt x="110" y="178"/>
                  <a:pt x="110" y="170"/>
                </a:cubicBezTo>
                <a:cubicBezTo>
                  <a:pt x="110" y="163"/>
                  <a:pt x="108" y="158"/>
                  <a:pt x="104" y="154"/>
                </a:cubicBezTo>
                <a:cubicBezTo>
                  <a:pt x="100" y="150"/>
                  <a:pt x="91" y="146"/>
                  <a:pt x="79" y="141"/>
                </a:cubicBezTo>
                <a:lnTo>
                  <a:pt x="54" y="132"/>
                </a:lnTo>
                <a:close/>
                <a:moveTo>
                  <a:pt x="311" y="230"/>
                </a:moveTo>
                <a:cubicBezTo>
                  <a:pt x="311" y="44"/>
                  <a:pt x="311" y="44"/>
                  <a:pt x="311" y="44"/>
                </a:cubicBezTo>
                <a:cubicBezTo>
                  <a:pt x="243" y="44"/>
                  <a:pt x="243" y="44"/>
                  <a:pt x="243" y="44"/>
                </a:cubicBezTo>
                <a:cubicBezTo>
                  <a:pt x="243" y="5"/>
                  <a:pt x="243" y="5"/>
                  <a:pt x="243" y="5"/>
                </a:cubicBezTo>
                <a:cubicBezTo>
                  <a:pt x="428" y="5"/>
                  <a:pt x="428" y="5"/>
                  <a:pt x="428" y="5"/>
                </a:cubicBezTo>
                <a:cubicBezTo>
                  <a:pt x="428" y="44"/>
                  <a:pt x="428" y="44"/>
                  <a:pt x="428" y="44"/>
                </a:cubicBezTo>
                <a:cubicBezTo>
                  <a:pt x="360" y="44"/>
                  <a:pt x="360" y="44"/>
                  <a:pt x="360" y="44"/>
                </a:cubicBezTo>
                <a:cubicBezTo>
                  <a:pt x="360" y="230"/>
                  <a:pt x="360" y="230"/>
                  <a:pt x="360" y="230"/>
                </a:cubicBezTo>
                <a:lnTo>
                  <a:pt x="311" y="230"/>
                </a:lnTo>
                <a:close/>
                <a:moveTo>
                  <a:pt x="638" y="230"/>
                </a:moveTo>
                <a:cubicBezTo>
                  <a:pt x="622" y="179"/>
                  <a:pt x="622" y="179"/>
                  <a:pt x="622" y="179"/>
                </a:cubicBezTo>
                <a:cubicBezTo>
                  <a:pt x="546" y="179"/>
                  <a:pt x="546" y="179"/>
                  <a:pt x="546" y="179"/>
                </a:cubicBezTo>
                <a:cubicBezTo>
                  <a:pt x="530" y="230"/>
                  <a:pt x="530" y="230"/>
                  <a:pt x="530" y="230"/>
                </a:cubicBezTo>
                <a:cubicBezTo>
                  <a:pt x="479" y="230"/>
                  <a:pt x="479" y="230"/>
                  <a:pt x="479" y="230"/>
                </a:cubicBezTo>
                <a:cubicBezTo>
                  <a:pt x="559" y="5"/>
                  <a:pt x="559" y="5"/>
                  <a:pt x="559" y="5"/>
                </a:cubicBezTo>
                <a:cubicBezTo>
                  <a:pt x="612" y="5"/>
                  <a:pt x="612" y="5"/>
                  <a:pt x="612" y="5"/>
                </a:cubicBezTo>
                <a:cubicBezTo>
                  <a:pt x="691" y="230"/>
                  <a:pt x="691" y="230"/>
                  <a:pt x="691" y="230"/>
                </a:cubicBezTo>
                <a:lnTo>
                  <a:pt x="638" y="230"/>
                </a:lnTo>
                <a:close/>
                <a:moveTo>
                  <a:pt x="556" y="144"/>
                </a:moveTo>
                <a:cubicBezTo>
                  <a:pt x="612" y="144"/>
                  <a:pt x="612" y="144"/>
                  <a:pt x="612" y="144"/>
                </a:cubicBezTo>
                <a:cubicBezTo>
                  <a:pt x="584" y="50"/>
                  <a:pt x="584" y="50"/>
                  <a:pt x="584" y="50"/>
                </a:cubicBezTo>
                <a:lnTo>
                  <a:pt x="556" y="144"/>
                </a:lnTo>
                <a:close/>
                <a:moveTo>
                  <a:pt x="784" y="230"/>
                </a:moveTo>
                <a:cubicBezTo>
                  <a:pt x="784" y="5"/>
                  <a:pt x="784" y="5"/>
                  <a:pt x="784" y="5"/>
                </a:cubicBezTo>
                <a:cubicBezTo>
                  <a:pt x="871" y="5"/>
                  <a:pt x="871" y="5"/>
                  <a:pt x="871" y="5"/>
                </a:cubicBezTo>
                <a:cubicBezTo>
                  <a:pt x="894" y="5"/>
                  <a:pt x="912" y="12"/>
                  <a:pt x="926" y="24"/>
                </a:cubicBezTo>
                <a:cubicBezTo>
                  <a:pt x="940" y="36"/>
                  <a:pt x="946" y="53"/>
                  <a:pt x="946" y="74"/>
                </a:cubicBezTo>
                <a:cubicBezTo>
                  <a:pt x="946" y="87"/>
                  <a:pt x="943" y="99"/>
                  <a:pt x="936" y="109"/>
                </a:cubicBezTo>
                <a:cubicBezTo>
                  <a:pt x="929" y="119"/>
                  <a:pt x="919" y="128"/>
                  <a:pt x="906" y="133"/>
                </a:cubicBezTo>
                <a:cubicBezTo>
                  <a:pt x="961" y="230"/>
                  <a:pt x="961" y="230"/>
                  <a:pt x="961" y="230"/>
                </a:cubicBezTo>
                <a:cubicBezTo>
                  <a:pt x="911" y="230"/>
                  <a:pt x="911" y="230"/>
                  <a:pt x="911" y="230"/>
                </a:cubicBezTo>
                <a:cubicBezTo>
                  <a:pt x="862" y="143"/>
                  <a:pt x="862" y="143"/>
                  <a:pt x="862" y="143"/>
                </a:cubicBezTo>
                <a:cubicBezTo>
                  <a:pt x="831" y="143"/>
                  <a:pt x="831" y="143"/>
                  <a:pt x="831" y="143"/>
                </a:cubicBezTo>
                <a:cubicBezTo>
                  <a:pt x="831" y="230"/>
                  <a:pt x="831" y="230"/>
                  <a:pt x="831" y="230"/>
                </a:cubicBezTo>
                <a:lnTo>
                  <a:pt x="784" y="230"/>
                </a:lnTo>
                <a:close/>
                <a:moveTo>
                  <a:pt x="831" y="109"/>
                </a:moveTo>
                <a:cubicBezTo>
                  <a:pt x="864" y="109"/>
                  <a:pt x="864" y="109"/>
                  <a:pt x="864" y="109"/>
                </a:cubicBezTo>
                <a:cubicBezTo>
                  <a:pt x="887" y="109"/>
                  <a:pt x="898" y="98"/>
                  <a:pt x="898" y="75"/>
                </a:cubicBezTo>
                <a:cubicBezTo>
                  <a:pt x="898" y="52"/>
                  <a:pt x="887" y="41"/>
                  <a:pt x="865" y="41"/>
                </a:cubicBezTo>
                <a:cubicBezTo>
                  <a:pt x="831" y="41"/>
                  <a:pt x="831" y="41"/>
                  <a:pt x="831" y="41"/>
                </a:cubicBezTo>
                <a:lnTo>
                  <a:pt x="831" y="109"/>
                </a:lnTo>
                <a:close/>
                <a:moveTo>
                  <a:pt x="1102" y="230"/>
                </a:moveTo>
                <a:cubicBezTo>
                  <a:pt x="1102" y="44"/>
                  <a:pt x="1102" y="44"/>
                  <a:pt x="1102" y="44"/>
                </a:cubicBezTo>
                <a:cubicBezTo>
                  <a:pt x="1033" y="44"/>
                  <a:pt x="1033" y="44"/>
                  <a:pt x="1033" y="44"/>
                </a:cubicBezTo>
                <a:cubicBezTo>
                  <a:pt x="1033" y="5"/>
                  <a:pt x="1033" y="5"/>
                  <a:pt x="1033" y="5"/>
                </a:cubicBezTo>
                <a:cubicBezTo>
                  <a:pt x="1219" y="5"/>
                  <a:pt x="1219" y="5"/>
                  <a:pt x="1219" y="5"/>
                </a:cubicBezTo>
                <a:cubicBezTo>
                  <a:pt x="1219" y="44"/>
                  <a:pt x="1219" y="44"/>
                  <a:pt x="1219" y="44"/>
                </a:cubicBezTo>
                <a:cubicBezTo>
                  <a:pt x="1150" y="44"/>
                  <a:pt x="1150" y="44"/>
                  <a:pt x="1150" y="44"/>
                </a:cubicBezTo>
                <a:cubicBezTo>
                  <a:pt x="1150" y="230"/>
                  <a:pt x="1150" y="230"/>
                  <a:pt x="1150" y="230"/>
                </a:cubicBezTo>
                <a:lnTo>
                  <a:pt x="1102" y="230"/>
                </a:lnTo>
                <a:close/>
                <a:moveTo>
                  <a:pt x="1449" y="5"/>
                </a:moveTo>
                <a:cubicBezTo>
                  <a:pt x="1498" y="5"/>
                  <a:pt x="1498" y="5"/>
                  <a:pt x="1498" y="5"/>
                </a:cubicBezTo>
                <a:cubicBezTo>
                  <a:pt x="1498" y="148"/>
                  <a:pt x="1498" y="148"/>
                  <a:pt x="1498" y="148"/>
                </a:cubicBezTo>
                <a:cubicBezTo>
                  <a:pt x="1498" y="175"/>
                  <a:pt x="1490" y="197"/>
                  <a:pt x="1474" y="212"/>
                </a:cubicBezTo>
                <a:cubicBezTo>
                  <a:pt x="1458" y="228"/>
                  <a:pt x="1435" y="235"/>
                  <a:pt x="1405" y="235"/>
                </a:cubicBezTo>
                <a:cubicBezTo>
                  <a:pt x="1375" y="235"/>
                  <a:pt x="1353" y="228"/>
                  <a:pt x="1337" y="213"/>
                </a:cubicBezTo>
                <a:cubicBezTo>
                  <a:pt x="1320" y="197"/>
                  <a:pt x="1312" y="176"/>
                  <a:pt x="1312" y="147"/>
                </a:cubicBezTo>
                <a:cubicBezTo>
                  <a:pt x="1312" y="5"/>
                  <a:pt x="1312" y="5"/>
                  <a:pt x="1312" y="5"/>
                </a:cubicBezTo>
                <a:cubicBezTo>
                  <a:pt x="1361" y="5"/>
                  <a:pt x="1361" y="5"/>
                  <a:pt x="1361" y="5"/>
                </a:cubicBezTo>
                <a:cubicBezTo>
                  <a:pt x="1361" y="150"/>
                  <a:pt x="1361" y="150"/>
                  <a:pt x="1361" y="150"/>
                </a:cubicBezTo>
                <a:cubicBezTo>
                  <a:pt x="1361" y="165"/>
                  <a:pt x="1365" y="176"/>
                  <a:pt x="1372" y="184"/>
                </a:cubicBezTo>
                <a:cubicBezTo>
                  <a:pt x="1380" y="192"/>
                  <a:pt x="1391" y="196"/>
                  <a:pt x="1405" y="196"/>
                </a:cubicBezTo>
                <a:cubicBezTo>
                  <a:pt x="1419" y="196"/>
                  <a:pt x="1430" y="192"/>
                  <a:pt x="1438" y="184"/>
                </a:cubicBezTo>
                <a:cubicBezTo>
                  <a:pt x="1445" y="176"/>
                  <a:pt x="1449" y="165"/>
                  <a:pt x="1449" y="150"/>
                </a:cubicBezTo>
                <a:lnTo>
                  <a:pt x="1449" y="5"/>
                </a:lnTo>
                <a:close/>
                <a:moveTo>
                  <a:pt x="1661" y="148"/>
                </a:moveTo>
                <a:cubicBezTo>
                  <a:pt x="1661" y="230"/>
                  <a:pt x="1661" y="230"/>
                  <a:pt x="1661" y="230"/>
                </a:cubicBezTo>
                <a:cubicBezTo>
                  <a:pt x="1613" y="230"/>
                  <a:pt x="1613" y="230"/>
                  <a:pt x="1613" y="230"/>
                </a:cubicBezTo>
                <a:cubicBezTo>
                  <a:pt x="1613" y="5"/>
                  <a:pt x="1613" y="5"/>
                  <a:pt x="1613" y="5"/>
                </a:cubicBezTo>
                <a:cubicBezTo>
                  <a:pt x="1699" y="5"/>
                  <a:pt x="1699" y="5"/>
                  <a:pt x="1699" y="5"/>
                </a:cubicBezTo>
                <a:cubicBezTo>
                  <a:pt x="1723" y="5"/>
                  <a:pt x="1741" y="12"/>
                  <a:pt x="1755" y="25"/>
                </a:cubicBezTo>
                <a:cubicBezTo>
                  <a:pt x="1768" y="37"/>
                  <a:pt x="1775" y="55"/>
                  <a:pt x="1775" y="77"/>
                </a:cubicBezTo>
                <a:cubicBezTo>
                  <a:pt x="1775" y="99"/>
                  <a:pt x="1768" y="116"/>
                  <a:pt x="1755" y="129"/>
                </a:cubicBezTo>
                <a:cubicBezTo>
                  <a:pt x="1741" y="142"/>
                  <a:pt x="1723" y="148"/>
                  <a:pt x="1699" y="148"/>
                </a:cubicBezTo>
                <a:lnTo>
                  <a:pt x="1661" y="148"/>
                </a:lnTo>
                <a:close/>
                <a:moveTo>
                  <a:pt x="1661" y="112"/>
                </a:moveTo>
                <a:cubicBezTo>
                  <a:pt x="1694" y="112"/>
                  <a:pt x="1694" y="112"/>
                  <a:pt x="1694" y="112"/>
                </a:cubicBezTo>
                <a:cubicBezTo>
                  <a:pt x="1705" y="112"/>
                  <a:pt x="1713" y="109"/>
                  <a:pt x="1719" y="103"/>
                </a:cubicBezTo>
                <a:cubicBezTo>
                  <a:pt x="1724" y="97"/>
                  <a:pt x="1727" y="88"/>
                  <a:pt x="1727" y="77"/>
                </a:cubicBezTo>
                <a:cubicBezTo>
                  <a:pt x="1727" y="65"/>
                  <a:pt x="1724" y="57"/>
                  <a:pt x="1719" y="51"/>
                </a:cubicBezTo>
                <a:cubicBezTo>
                  <a:pt x="1713" y="45"/>
                  <a:pt x="1705" y="42"/>
                  <a:pt x="1694" y="42"/>
                </a:cubicBezTo>
                <a:cubicBezTo>
                  <a:pt x="1661" y="42"/>
                  <a:pt x="1661" y="42"/>
                  <a:pt x="1661" y="42"/>
                </a:cubicBezTo>
                <a:lnTo>
                  <a:pt x="1661" y="112"/>
                </a:lnTo>
                <a:close/>
                <a:moveTo>
                  <a:pt x="2031" y="230"/>
                </a:moveTo>
                <a:cubicBezTo>
                  <a:pt x="2031" y="5"/>
                  <a:pt x="2031" y="5"/>
                  <a:pt x="2031" y="5"/>
                </a:cubicBezTo>
                <a:cubicBezTo>
                  <a:pt x="2099" y="5"/>
                  <a:pt x="2099" y="5"/>
                  <a:pt x="2099" y="5"/>
                </a:cubicBezTo>
                <a:cubicBezTo>
                  <a:pt x="2132" y="5"/>
                  <a:pt x="2157" y="15"/>
                  <a:pt x="2173" y="34"/>
                </a:cubicBezTo>
                <a:cubicBezTo>
                  <a:pt x="2190" y="53"/>
                  <a:pt x="2199" y="81"/>
                  <a:pt x="2199" y="118"/>
                </a:cubicBezTo>
                <a:cubicBezTo>
                  <a:pt x="2199" y="154"/>
                  <a:pt x="2190" y="182"/>
                  <a:pt x="2173" y="201"/>
                </a:cubicBezTo>
                <a:cubicBezTo>
                  <a:pt x="2155" y="220"/>
                  <a:pt x="2130" y="230"/>
                  <a:pt x="2097" y="230"/>
                </a:cubicBezTo>
                <a:lnTo>
                  <a:pt x="2031" y="230"/>
                </a:lnTo>
                <a:close/>
                <a:moveTo>
                  <a:pt x="2051" y="21"/>
                </a:moveTo>
                <a:cubicBezTo>
                  <a:pt x="2051" y="214"/>
                  <a:pt x="2051" y="214"/>
                  <a:pt x="2051" y="214"/>
                </a:cubicBezTo>
                <a:cubicBezTo>
                  <a:pt x="2094" y="214"/>
                  <a:pt x="2094" y="214"/>
                  <a:pt x="2094" y="214"/>
                </a:cubicBezTo>
                <a:cubicBezTo>
                  <a:pt x="2122" y="214"/>
                  <a:pt x="2143" y="206"/>
                  <a:pt x="2157" y="191"/>
                </a:cubicBezTo>
                <a:cubicBezTo>
                  <a:pt x="2172" y="175"/>
                  <a:pt x="2179" y="152"/>
                  <a:pt x="2179" y="122"/>
                </a:cubicBezTo>
                <a:cubicBezTo>
                  <a:pt x="2179" y="114"/>
                  <a:pt x="2179" y="114"/>
                  <a:pt x="2179" y="114"/>
                </a:cubicBezTo>
                <a:cubicBezTo>
                  <a:pt x="2179" y="52"/>
                  <a:pt x="2151" y="21"/>
                  <a:pt x="2095" y="21"/>
                </a:cubicBezTo>
                <a:lnTo>
                  <a:pt x="2051" y="21"/>
                </a:lnTo>
                <a:close/>
                <a:moveTo>
                  <a:pt x="2450" y="230"/>
                </a:moveTo>
                <a:cubicBezTo>
                  <a:pt x="2425" y="163"/>
                  <a:pt x="2425" y="163"/>
                  <a:pt x="2425" y="163"/>
                </a:cubicBezTo>
                <a:cubicBezTo>
                  <a:pt x="2321" y="163"/>
                  <a:pt x="2321" y="163"/>
                  <a:pt x="2321" y="163"/>
                </a:cubicBezTo>
                <a:cubicBezTo>
                  <a:pt x="2296" y="230"/>
                  <a:pt x="2296" y="230"/>
                  <a:pt x="2296" y="230"/>
                </a:cubicBezTo>
                <a:cubicBezTo>
                  <a:pt x="2277" y="230"/>
                  <a:pt x="2277" y="230"/>
                  <a:pt x="2277" y="230"/>
                </a:cubicBezTo>
                <a:cubicBezTo>
                  <a:pt x="2364" y="5"/>
                  <a:pt x="2364" y="5"/>
                  <a:pt x="2364" y="5"/>
                </a:cubicBezTo>
                <a:cubicBezTo>
                  <a:pt x="2384" y="5"/>
                  <a:pt x="2384" y="5"/>
                  <a:pt x="2384" y="5"/>
                </a:cubicBezTo>
                <a:cubicBezTo>
                  <a:pt x="2470" y="230"/>
                  <a:pt x="2470" y="230"/>
                  <a:pt x="2470" y="230"/>
                </a:cubicBezTo>
                <a:lnTo>
                  <a:pt x="2450" y="230"/>
                </a:lnTo>
                <a:close/>
                <a:moveTo>
                  <a:pt x="2328" y="147"/>
                </a:moveTo>
                <a:cubicBezTo>
                  <a:pt x="2419" y="147"/>
                  <a:pt x="2419" y="147"/>
                  <a:pt x="2419" y="147"/>
                </a:cubicBezTo>
                <a:cubicBezTo>
                  <a:pt x="2373" y="26"/>
                  <a:pt x="2373" y="26"/>
                  <a:pt x="2373" y="26"/>
                </a:cubicBezTo>
                <a:lnTo>
                  <a:pt x="2328" y="147"/>
                </a:lnTo>
                <a:close/>
                <a:moveTo>
                  <a:pt x="2601" y="230"/>
                </a:moveTo>
                <a:cubicBezTo>
                  <a:pt x="2601" y="149"/>
                  <a:pt x="2601" y="149"/>
                  <a:pt x="2601" y="149"/>
                </a:cubicBezTo>
                <a:cubicBezTo>
                  <a:pt x="2523" y="5"/>
                  <a:pt x="2523" y="5"/>
                  <a:pt x="2523" y="5"/>
                </a:cubicBezTo>
                <a:cubicBezTo>
                  <a:pt x="2545" y="5"/>
                  <a:pt x="2545" y="5"/>
                  <a:pt x="2545" y="5"/>
                </a:cubicBezTo>
                <a:cubicBezTo>
                  <a:pt x="2611" y="130"/>
                  <a:pt x="2611" y="130"/>
                  <a:pt x="2611" y="130"/>
                </a:cubicBezTo>
                <a:cubicBezTo>
                  <a:pt x="2679" y="5"/>
                  <a:pt x="2679" y="5"/>
                  <a:pt x="2679" y="5"/>
                </a:cubicBezTo>
                <a:cubicBezTo>
                  <a:pt x="2700" y="5"/>
                  <a:pt x="2700" y="5"/>
                  <a:pt x="2700" y="5"/>
                </a:cubicBezTo>
                <a:cubicBezTo>
                  <a:pt x="2620" y="149"/>
                  <a:pt x="2620" y="149"/>
                  <a:pt x="2620" y="149"/>
                </a:cubicBezTo>
                <a:cubicBezTo>
                  <a:pt x="2620" y="230"/>
                  <a:pt x="2620" y="230"/>
                  <a:pt x="2620" y="230"/>
                </a:cubicBezTo>
                <a:lnTo>
                  <a:pt x="2601" y="23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551F4F4-A141-48C0-A484-20045A0835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auto">
          <a:xfrm>
            <a:off x="323088" y="2512246"/>
            <a:ext cx="10459209" cy="1850571"/>
          </a:xfrm>
          <a:noFill/>
        </p:spPr>
        <p:txBody>
          <a:bodyPr lIns="182880" tIns="146304" rIns="182880" bIns="146304" anchor="t" anchorCtr="0"/>
          <a:lstStyle>
            <a:lvl1pPr>
              <a:defRPr sz="5400" spc="-118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 here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CA4B14C-E294-4BF7-AEE3-5158ED3A64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323851" y="4534344"/>
            <a:ext cx="5238749" cy="1380399"/>
          </a:xfrm>
        </p:spPr>
        <p:txBody>
          <a:bodyPr lIns="182880" tIns="146304" rIns="182880" bIns="146304">
            <a:noAutofit/>
          </a:bodyPr>
          <a:lstStyle>
            <a:lvl1pPr marL="0" indent="0">
              <a:spcBef>
                <a:spcPts val="0"/>
              </a:spcBef>
              <a:buNone/>
              <a:defRPr lang="en-US" sz="2400" b="0" kern="1200" spc="0" baseline="0" dirty="0">
                <a:solidFill>
                  <a:schemeClr val="tx1"/>
                </a:solidFill>
                <a:latin typeface="Amazon Ember" panose="020B0603020204020204" pitchFamily="34" charset="0"/>
                <a:ea typeface="Amazon Ember" panose="020B0603020204020204" pitchFamily="34" charset="0"/>
                <a:cs typeface="Amazon Ember" panose="020B0603020204020204" pitchFamily="34" charset="0"/>
              </a:defRPr>
            </a:lvl1pPr>
          </a:lstStyle>
          <a:p>
            <a:pPr marL="0" marR="0" lvl="0" indent="0" algn="l" defTabSz="109727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 dirty="0"/>
              <a:t>Speaker name</a:t>
            </a:r>
          </a:p>
          <a:p>
            <a:pPr marL="0" marR="0" lvl="0" indent="0" algn="l" defTabSz="109727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 dirty="0"/>
              <a:t>Job title</a:t>
            </a:r>
          </a:p>
          <a:p>
            <a:pPr marL="0" marR="0" lvl="0" indent="0" algn="l" defTabSz="109727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 dirty="0"/>
              <a:t>Company/org name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C3F4EA1D-0752-4A22-8793-59FD2D2D130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auto">
          <a:xfrm>
            <a:off x="323088" y="1653550"/>
            <a:ext cx="10459210" cy="572464"/>
          </a:xfrm>
        </p:spPr>
        <p:txBody>
          <a:bodyPr vert="horz" wrap="square" lIns="182880" tIns="146304" rIns="182880" bIns="146304" rtlCol="0">
            <a:spAutoFit/>
          </a:bodyPr>
          <a:lstStyle>
            <a:lvl1pPr>
              <a:defRPr lang="en-US" sz="2000" spc="600" baseline="0" dirty="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 err="1"/>
              <a:t>SessionID</a:t>
            </a:r>
            <a:endParaRPr lang="en-US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B9DC4DF0-7314-4DF0-95B0-1DD0BC0BA5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auto">
          <a:xfrm>
            <a:off x="5562600" y="4534344"/>
            <a:ext cx="5219697" cy="1380399"/>
          </a:xfrm>
        </p:spPr>
        <p:txBody>
          <a:bodyPr lIns="182880" tIns="146304" rIns="182880" bIns="146304">
            <a:noAutofit/>
          </a:bodyPr>
          <a:lstStyle>
            <a:lvl1pPr marL="0" indent="0">
              <a:spcBef>
                <a:spcPts val="0"/>
              </a:spcBef>
              <a:buNone/>
              <a:defRPr lang="en-US" sz="2400" b="0" kern="1200" spc="0" baseline="0" dirty="0">
                <a:solidFill>
                  <a:schemeClr val="tx1"/>
                </a:solidFill>
                <a:latin typeface="Amazon Ember" panose="020B0603020204020204" pitchFamily="34" charset="0"/>
                <a:ea typeface="Amazon Ember" panose="020B0603020204020204" pitchFamily="34" charset="0"/>
                <a:cs typeface="Amazon Ember" panose="020B0603020204020204" pitchFamily="34" charset="0"/>
              </a:defRPr>
            </a:lvl1pPr>
          </a:lstStyle>
          <a:p>
            <a:pPr marL="0" marR="0" lvl="0" indent="0" algn="l" defTabSz="109727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 dirty="0"/>
              <a:t>Speaker name</a:t>
            </a:r>
          </a:p>
          <a:p>
            <a:pPr marL="0" marR="0" lvl="0" indent="0" algn="l" defTabSz="109727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 dirty="0"/>
              <a:t>Job title</a:t>
            </a:r>
          </a:p>
          <a:p>
            <a:pPr marL="0" marR="0" lvl="0" indent="0" algn="l" defTabSz="109727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 dirty="0"/>
              <a:t>Company/org name</a:t>
            </a:r>
          </a:p>
        </p:txBody>
      </p:sp>
      <p:sp>
        <p:nvSpPr>
          <p:cNvPr id="18" name="TextBox 3">
            <a:extLst>
              <a:ext uri="{FF2B5EF4-FFF2-40B4-BE49-F238E27FC236}">
                <a16:creationId xmlns:a16="http://schemas.microsoft.com/office/drawing/2014/main" id="{4DA7ABDB-D133-4330-93D5-8B451D21236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49180" y="7528730"/>
            <a:ext cx="396240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altLang="x-none" sz="900" b="0" i="0" dirty="0">
                <a:solidFill>
                  <a:schemeClr val="tx1"/>
                </a:solidFill>
                <a:latin typeface="Amazon Ember" charset="0"/>
                <a:ea typeface="Amazon Ember" charset="0"/>
                <a:cs typeface="Amazon Ember" charset="0"/>
              </a:rPr>
              <a:t>© 2019, Amazon Web Services, Inc. or its affiliates. All rights reserved.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41A1813-AB0F-4D29-BA97-531E2C298DD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3485695" y="7523774"/>
            <a:ext cx="624839" cy="37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765426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_ThreeSpeakers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>
            <a:extLst>
              <a:ext uri="{FF2B5EF4-FFF2-40B4-BE49-F238E27FC236}">
                <a16:creationId xmlns:a16="http://schemas.microsoft.com/office/drawing/2014/main" id="{55D7053A-7F37-4565-A18E-FC0B1150B878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550355" y="568467"/>
            <a:ext cx="5715879" cy="502920"/>
          </a:xfrm>
          <a:custGeom>
            <a:avLst/>
            <a:gdLst>
              <a:gd name="T0" fmla="*/ 0 w 2700"/>
              <a:gd name="T1" fmla="*/ 67 h 235"/>
              <a:gd name="T2" fmla="*/ 145 w 2700"/>
              <a:gd name="T3" fmla="*/ 12 h 235"/>
              <a:gd name="T4" fmla="*/ 48 w 2700"/>
              <a:gd name="T5" fmla="*/ 63 h 235"/>
              <a:gd name="T6" fmla="*/ 104 w 2700"/>
              <a:gd name="T7" fmla="*/ 99 h 235"/>
              <a:gd name="T8" fmla="*/ 136 w 2700"/>
              <a:gd name="T9" fmla="*/ 216 h 235"/>
              <a:gd name="T10" fmla="*/ 2 w 2700"/>
              <a:gd name="T11" fmla="*/ 223 h 235"/>
              <a:gd name="T12" fmla="*/ 70 w 2700"/>
              <a:gd name="T13" fmla="*/ 197 h 235"/>
              <a:gd name="T14" fmla="*/ 104 w 2700"/>
              <a:gd name="T15" fmla="*/ 154 h 235"/>
              <a:gd name="T16" fmla="*/ 311 w 2700"/>
              <a:gd name="T17" fmla="*/ 230 h 235"/>
              <a:gd name="T18" fmla="*/ 243 w 2700"/>
              <a:gd name="T19" fmla="*/ 5 h 235"/>
              <a:gd name="T20" fmla="*/ 360 w 2700"/>
              <a:gd name="T21" fmla="*/ 44 h 235"/>
              <a:gd name="T22" fmla="*/ 638 w 2700"/>
              <a:gd name="T23" fmla="*/ 230 h 235"/>
              <a:gd name="T24" fmla="*/ 530 w 2700"/>
              <a:gd name="T25" fmla="*/ 230 h 235"/>
              <a:gd name="T26" fmla="*/ 612 w 2700"/>
              <a:gd name="T27" fmla="*/ 5 h 235"/>
              <a:gd name="T28" fmla="*/ 556 w 2700"/>
              <a:gd name="T29" fmla="*/ 144 h 235"/>
              <a:gd name="T30" fmla="*/ 556 w 2700"/>
              <a:gd name="T31" fmla="*/ 144 h 235"/>
              <a:gd name="T32" fmla="*/ 871 w 2700"/>
              <a:gd name="T33" fmla="*/ 5 h 235"/>
              <a:gd name="T34" fmla="*/ 936 w 2700"/>
              <a:gd name="T35" fmla="*/ 109 h 235"/>
              <a:gd name="T36" fmla="*/ 911 w 2700"/>
              <a:gd name="T37" fmla="*/ 230 h 235"/>
              <a:gd name="T38" fmla="*/ 831 w 2700"/>
              <a:gd name="T39" fmla="*/ 230 h 235"/>
              <a:gd name="T40" fmla="*/ 864 w 2700"/>
              <a:gd name="T41" fmla="*/ 109 h 235"/>
              <a:gd name="T42" fmla="*/ 831 w 2700"/>
              <a:gd name="T43" fmla="*/ 41 h 235"/>
              <a:gd name="T44" fmla="*/ 1102 w 2700"/>
              <a:gd name="T45" fmla="*/ 44 h 235"/>
              <a:gd name="T46" fmla="*/ 1219 w 2700"/>
              <a:gd name="T47" fmla="*/ 5 h 235"/>
              <a:gd name="T48" fmla="*/ 1150 w 2700"/>
              <a:gd name="T49" fmla="*/ 230 h 235"/>
              <a:gd name="T50" fmla="*/ 1498 w 2700"/>
              <a:gd name="T51" fmla="*/ 5 h 235"/>
              <a:gd name="T52" fmla="*/ 1405 w 2700"/>
              <a:gd name="T53" fmla="*/ 235 h 235"/>
              <a:gd name="T54" fmla="*/ 1312 w 2700"/>
              <a:gd name="T55" fmla="*/ 5 h 235"/>
              <a:gd name="T56" fmla="*/ 1372 w 2700"/>
              <a:gd name="T57" fmla="*/ 184 h 235"/>
              <a:gd name="T58" fmla="*/ 1449 w 2700"/>
              <a:gd name="T59" fmla="*/ 150 h 235"/>
              <a:gd name="T60" fmla="*/ 1661 w 2700"/>
              <a:gd name="T61" fmla="*/ 230 h 235"/>
              <a:gd name="T62" fmla="*/ 1699 w 2700"/>
              <a:gd name="T63" fmla="*/ 5 h 235"/>
              <a:gd name="T64" fmla="*/ 1755 w 2700"/>
              <a:gd name="T65" fmla="*/ 129 h 235"/>
              <a:gd name="T66" fmla="*/ 1661 w 2700"/>
              <a:gd name="T67" fmla="*/ 112 h 235"/>
              <a:gd name="T68" fmla="*/ 1727 w 2700"/>
              <a:gd name="T69" fmla="*/ 77 h 235"/>
              <a:gd name="T70" fmla="*/ 1661 w 2700"/>
              <a:gd name="T71" fmla="*/ 42 h 235"/>
              <a:gd name="T72" fmla="*/ 2031 w 2700"/>
              <a:gd name="T73" fmla="*/ 5 h 235"/>
              <a:gd name="T74" fmla="*/ 2199 w 2700"/>
              <a:gd name="T75" fmla="*/ 118 h 235"/>
              <a:gd name="T76" fmla="*/ 2031 w 2700"/>
              <a:gd name="T77" fmla="*/ 230 h 235"/>
              <a:gd name="T78" fmla="*/ 2094 w 2700"/>
              <a:gd name="T79" fmla="*/ 214 h 235"/>
              <a:gd name="T80" fmla="*/ 2179 w 2700"/>
              <a:gd name="T81" fmla="*/ 114 h 235"/>
              <a:gd name="T82" fmla="*/ 2450 w 2700"/>
              <a:gd name="T83" fmla="*/ 230 h 235"/>
              <a:gd name="T84" fmla="*/ 2296 w 2700"/>
              <a:gd name="T85" fmla="*/ 230 h 235"/>
              <a:gd name="T86" fmla="*/ 2384 w 2700"/>
              <a:gd name="T87" fmla="*/ 5 h 235"/>
              <a:gd name="T88" fmla="*/ 2328 w 2700"/>
              <a:gd name="T89" fmla="*/ 147 h 235"/>
              <a:gd name="T90" fmla="*/ 2328 w 2700"/>
              <a:gd name="T91" fmla="*/ 147 h 235"/>
              <a:gd name="T92" fmla="*/ 2523 w 2700"/>
              <a:gd name="T93" fmla="*/ 5 h 235"/>
              <a:gd name="T94" fmla="*/ 2679 w 2700"/>
              <a:gd name="T95" fmla="*/ 5 h 235"/>
              <a:gd name="T96" fmla="*/ 2620 w 2700"/>
              <a:gd name="T97" fmla="*/ 230 h 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700" h="235">
                <a:moveTo>
                  <a:pt x="54" y="132"/>
                </a:moveTo>
                <a:cubicBezTo>
                  <a:pt x="35" y="125"/>
                  <a:pt x="21" y="116"/>
                  <a:pt x="12" y="106"/>
                </a:cubicBezTo>
                <a:cubicBezTo>
                  <a:pt x="4" y="95"/>
                  <a:pt x="0" y="82"/>
                  <a:pt x="0" y="67"/>
                </a:cubicBezTo>
                <a:cubicBezTo>
                  <a:pt x="0" y="46"/>
                  <a:pt x="7" y="30"/>
                  <a:pt x="22" y="18"/>
                </a:cubicBezTo>
                <a:cubicBezTo>
                  <a:pt x="37" y="6"/>
                  <a:pt x="57" y="0"/>
                  <a:pt x="83" y="0"/>
                </a:cubicBezTo>
                <a:cubicBezTo>
                  <a:pt x="104" y="0"/>
                  <a:pt x="125" y="4"/>
                  <a:pt x="145" y="12"/>
                </a:cubicBezTo>
                <a:cubicBezTo>
                  <a:pt x="145" y="49"/>
                  <a:pt x="145" y="49"/>
                  <a:pt x="145" y="49"/>
                </a:cubicBezTo>
                <a:cubicBezTo>
                  <a:pt x="124" y="42"/>
                  <a:pt x="105" y="39"/>
                  <a:pt x="87" y="39"/>
                </a:cubicBezTo>
                <a:cubicBezTo>
                  <a:pt x="61" y="39"/>
                  <a:pt x="48" y="47"/>
                  <a:pt x="48" y="63"/>
                </a:cubicBezTo>
                <a:cubicBezTo>
                  <a:pt x="48" y="69"/>
                  <a:pt x="51" y="74"/>
                  <a:pt x="55" y="78"/>
                </a:cubicBezTo>
                <a:cubicBezTo>
                  <a:pt x="59" y="82"/>
                  <a:pt x="68" y="86"/>
                  <a:pt x="80" y="91"/>
                </a:cubicBezTo>
                <a:cubicBezTo>
                  <a:pt x="104" y="99"/>
                  <a:pt x="104" y="99"/>
                  <a:pt x="104" y="99"/>
                </a:cubicBezTo>
                <a:cubicBezTo>
                  <a:pt x="124" y="107"/>
                  <a:pt x="138" y="115"/>
                  <a:pt x="147" y="125"/>
                </a:cubicBezTo>
                <a:cubicBezTo>
                  <a:pt x="155" y="135"/>
                  <a:pt x="160" y="148"/>
                  <a:pt x="160" y="163"/>
                </a:cubicBezTo>
                <a:cubicBezTo>
                  <a:pt x="160" y="186"/>
                  <a:pt x="152" y="203"/>
                  <a:pt x="136" y="216"/>
                </a:cubicBezTo>
                <a:cubicBezTo>
                  <a:pt x="120" y="229"/>
                  <a:pt x="98" y="235"/>
                  <a:pt x="70" y="235"/>
                </a:cubicBezTo>
                <a:cubicBezTo>
                  <a:pt x="58" y="235"/>
                  <a:pt x="46" y="234"/>
                  <a:pt x="33" y="232"/>
                </a:cubicBezTo>
                <a:cubicBezTo>
                  <a:pt x="21" y="230"/>
                  <a:pt x="11" y="227"/>
                  <a:pt x="2" y="223"/>
                </a:cubicBezTo>
                <a:cubicBezTo>
                  <a:pt x="2" y="186"/>
                  <a:pt x="2" y="186"/>
                  <a:pt x="2" y="186"/>
                </a:cubicBezTo>
                <a:cubicBezTo>
                  <a:pt x="13" y="189"/>
                  <a:pt x="25" y="192"/>
                  <a:pt x="37" y="194"/>
                </a:cubicBezTo>
                <a:cubicBezTo>
                  <a:pt x="49" y="196"/>
                  <a:pt x="60" y="197"/>
                  <a:pt x="70" y="197"/>
                </a:cubicBezTo>
                <a:cubicBezTo>
                  <a:pt x="83" y="197"/>
                  <a:pt x="93" y="194"/>
                  <a:pt x="100" y="190"/>
                </a:cubicBezTo>
                <a:cubicBezTo>
                  <a:pt x="107" y="185"/>
                  <a:pt x="110" y="178"/>
                  <a:pt x="110" y="170"/>
                </a:cubicBezTo>
                <a:cubicBezTo>
                  <a:pt x="110" y="163"/>
                  <a:pt x="108" y="158"/>
                  <a:pt x="104" y="154"/>
                </a:cubicBezTo>
                <a:cubicBezTo>
                  <a:pt x="100" y="150"/>
                  <a:pt x="91" y="146"/>
                  <a:pt x="79" y="141"/>
                </a:cubicBezTo>
                <a:lnTo>
                  <a:pt x="54" y="132"/>
                </a:lnTo>
                <a:close/>
                <a:moveTo>
                  <a:pt x="311" y="230"/>
                </a:moveTo>
                <a:cubicBezTo>
                  <a:pt x="311" y="44"/>
                  <a:pt x="311" y="44"/>
                  <a:pt x="311" y="44"/>
                </a:cubicBezTo>
                <a:cubicBezTo>
                  <a:pt x="243" y="44"/>
                  <a:pt x="243" y="44"/>
                  <a:pt x="243" y="44"/>
                </a:cubicBezTo>
                <a:cubicBezTo>
                  <a:pt x="243" y="5"/>
                  <a:pt x="243" y="5"/>
                  <a:pt x="243" y="5"/>
                </a:cubicBezTo>
                <a:cubicBezTo>
                  <a:pt x="428" y="5"/>
                  <a:pt x="428" y="5"/>
                  <a:pt x="428" y="5"/>
                </a:cubicBezTo>
                <a:cubicBezTo>
                  <a:pt x="428" y="44"/>
                  <a:pt x="428" y="44"/>
                  <a:pt x="428" y="44"/>
                </a:cubicBezTo>
                <a:cubicBezTo>
                  <a:pt x="360" y="44"/>
                  <a:pt x="360" y="44"/>
                  <a:pt x="360" y="44"/>
                </a:cubicBezTo>
                <a:cubicBezTo>
                  <a:pt x="360" y="230"/>
                  <a:pt x="360" y="230"/>
                  <a:pt x="360" y="230"/>
                </a:cubicBezTo>
                <a:lnTo>
                  <a:pt x="311" y="230"/>
                </a:lnTo>
                <a:close/>
                <a:moveTo>
                  <a:pt x="638" y="230"/>
                </a:moveTo>
                <a:cubicBezTo>
                  <a:pt x="622" y="179"/>
                  <a:pt x="622" y="179"/>
                  <a:pt x="622" y="179"/>
                </a:cubicBezTo>
                <a:cubicBezTo>
                  <a:pt x="546" y="179"/>
                  <a:pt x="546" y="179"/>
                  <a:pt x="546" y="179"/>
                </a:cubicBezTo>
                <a:cubicBezTo>
                  <a:pt x="530" y="230"/>
                  <a:pt x="530" y="230"/>
                  <a:pt x="530" y="230"/>
                </a:cubicBezTo>
                <a:cubicBezTo>
                  <a:pt x="479" y="230"/>
                  <a:pt x="479" y="230"/>
                  <a:pt x="479" y="230"/>
                </a:cubicBezTo>
                <a:cubicBezTo>
                  <a:pt x="559" y="5"/>
                  <a:pt x="559" y="5"/>
                  <a:pt x="559" y="5"/>
                </a:cubicBezTo>
                <a:cubicBezTo>
                  <a:pt x="612" y="5"/>
                  <a:pt x="612" y="5"/>
                  <a:pt x="612" y="5"/>
                </a:cubicBezTo>
                <a:cubicBezTo>
                  <a:pt x="691" y="230"/>
                  <a:pt x="691" y="230"/>
                  <a:pt x="691" y="230"/>
                </a:cubicBezTo>
                <a:lnTo>
                  <a:pt x="638" y="230"/>
                </a:lnTo>
                <a:close/>
                <a:moveTo>
                  <a:pt x="556" y="144"/>
                </a:moveTo>
                <a:cubicBezTo>
                  <a:pt x="612" y="144"/>
                  <a:pt x="612" y="144"/>
                  <a:pt x="612" y="144"/>
                </a:cubicBezTo>
                <a:cubicBezTo>
                  <a:pt x="584" y="50"/>
                  <a:pt x="584" y="50"/>
                  <a:pt x="584" y="50"/>
                </a:cubicBezTo>
                <a:lnTo>
                  <a:pt x="556" y="144"/>
                </a:lnTo>
                <a:close/>
                <a:moveTo>
                  <a:pt x="784" y="230"/>
                </a:moveTo>
                <a:cubicBezTo>
                  <a:pt x="784" y="5"/>
                  <a:pt x="784" y="5"/>
                  <a:pt x="784" y="5"/>
                </a:cubicBezTo>
                <a:cubicBezTo>
                  <a:pt x="871" y="5"/>
                  <a:pt x="871" y="5"/>
                  <a:pt x="871" y="5"/>
                </a:cubicBezTo>
                <a:cubicBezTo>
                  <a:pt x="894" y="5"/>
                  <a:pt x="912" y="12"/>
                  <a:pt x="926" y="24"/>
                </a:cubicBezTo>
                <a:cubicBezTo>
                  <a:pt x="940" y="36"/>
                  <a:pt x="946" y="53"/>
                  <a:pt x="946" y="74"/>
                </a:cubicBezTo>
                <a:cubicBezTo>
                  <a:pt x="946" y="87"/>
                  <a:pt x="943" y="99"/>
                  <a:pt x="936" y="109"/>
                </a:cubicBezTo>
                <a:cubicBezTo>
                  <a:pt x="929" y="119"/>
                  <a:pt x="919" y="128"/>
                  <a:pt x="906" y="133"/>
                </a:cubicBezTo>
                <a:cubicBezTo>
                  <a:pt x="961" y="230"/>
                  <a:pt x="961" y="230"/>
                  <a:pt x="961" y="230"/>
                </a:cubicBezTo>
                <a:cubicBezTo>
                  <a:pt x="911" y="230"/>
                  <a:pt x="911" y="230"/>
                  <a:pt x="911" y="230"/>
                </a:cubicBezTo>
                <a:cubicBezTo>
                  <a:pt x="862" y="143"/>
                  <a:pt x="862" y="143"/>
                  <a:pt x="862" y="143"/>
                </a:cubicBezTo>
                <a:cubicBezTo>
                  <a:pt x="831" y="143"/>
                  <a:pt x="831" y="143"/>
                  <a:pt x="831" y="143"/>
                </a:cubicBezTo>
                <a:cubicBezTo>
                  <a:pt x="831" y="230"/>
                  <a:pt x="831" y="230"/>
                  <a:pt x="831" y="230"/>
                </a:cubicBezTo>
                <a:lnTo>
                  <a:pt x="784" y="230"/>
                </a:lnTo>
                <a:close/>
                <a:moveTo>
                  <a:pt x="831" y="109"/>
                </a:moveTo>
                <a:cubicBezTo>
                  <a:pt x="864" y="109"/>
                  <a:pt x="864" y="109"/>
                  <a:pt x="864" y="109"/>
                </a:cubicBezTo>
                <a:cubicBezTo>
                  <a:pt x="887" y="109"/>
                  <a:pt x="898" y="98"/>
                  <a:pt x="898" y="75"/>
                </a:cubicBezTo>
                <a:cubicBezTo>
                  <a:pt x="898" y="52"/>
                  <a:pt x="887" y="41"/>
                  <a:pt x="865" y="41"/>
                </a:cubicBezTo>
                <a:cubicBezTo>
                  <a:pt x="831" y="41"/>
                  <a:pt x="831" y="41"/>
                  <a:pt x="831" y="41"/>
                </a:cubicBezTo>
                <a:lnTo>
                  <a:pt x="831" y="109"/>
                </a:lnTo>
                <a:close/>
                <a:moveTo>
                  <a:pt x="1102" y="230"/>
                </a:moveTo>
                <a:cubicBezTo>
                  <a:pt x="1102" y="44"/>
                  <a:pt x="1102" y="44"/>
                  <a:pt x="1102" y="44"/>
                </a:cubicBezTo>
                <a:cubicBezTo>
                  <a:pt x="1033" y="44"/>
                  <a:pt x="1033" y="44"/>
                  <a:pt x="1033" y="44"/>
                </a:cubicBezTo>
                <a:cubicBezTo>
                  <a:pt x="1033" y="5"/>
                  <a:pt x="1033" y="5"/>
                  <a:pt x="1033" y="5"/>
                </a:cubicBezTo>
                <a:cubicBezTo>
                  <a:pt x="1219" y="5"/>
                  <a:pt x="1219" y="5"/>
                  <a:pt x="1219" y="5"/>
                </a:cubicBezTo>
                <a:cubicBezTo>
                  <a:pt x="1219" y="44"/>
                  <a:pt x="1219" y="44"/>
                  <a:pt x="1219" y="44"/>
                </a:cubicBezTo>
                <a:cubicBezTo>
                  <a:pt x="1150" y="44"/>
                  <a:pt x="1150" y="44"/>
                  <a:pt x="1150" y="44"/>
                </a:cubicBezTo>
                <a:cubicBezTo>
                  <a:pt x="1150" y="230"/>
                  <a:pt x="1150" y="230"/>
                  <a:pt x="1150" y="230"/>
                </a:cubicBezTo>
                <a:lnTo>
                  <a:pt x="1102" y="230"/>
                </a:lnTo>
                <a:close/>
                <a:moveTo>
                  <a:pt x="1449" y="5"/>
                </a:moveTo>
                <a:cubicBezTo>
                  <a:pt x="1498" y="5"/>
                  <a:pt x="1498" y="5"/>
                  <a:pt x="1498" y="5"/>
                </a:cubicBezTo>
                <a:cubicBezTo>
                  <a:pt x="1498" y="148"/>
                  <a:pt x="1498" y="148"/>
                  <a:pt x="1498" y="148"/>
                </a:cubicBezTo>
                <a:cubicBezTo>
                  <a:pt x="1498" y="175"/>
                  <a:pt x="1490" y="197"/>
                  <a:pt x="1474" y="212"/>
                </a:cubicBezTo>
                <a:cubicBezTo>
                  <a:pt x="1458" y="228"/>
                  <a:pt x="1435" y="235"/>
                  <a:pt x="1405" y="235"/>
                </a:cubicBezTo>
                <a:cubicBezTo>
                  <a:pt x="1375" y="235"/>
                  <a:pt x="1353" y="228"/>
                  <a:pt x="1337" y="213"/>
                </a:cubicBezTo>
                <a:cubicBezTo>
                  <a:pt x="1320" y="197"/>
                  <a:pt x="1312" y="176"/>
                  <a:pt x="1312" y="147"/>
                </a:cubicBezTo>
                <a:cubicBezTo>
                  <a:pt x="1312" y="5"/>
                  <a:pt x="1312" y="5"/>
                  <a:pt x="1312" y="5"/>
                </a:cubicBezTo>
                <a:cubicBezTo>
                  <a:pt x="1361" y="5"/>
                  <a:pt x="1361" y="5"/>
                  <a:pt x="1361" y="5"/>
                </a:cubicBezTo>
                <a:cubicBezTo>
                  <a:pt x="1361" y="150"/>
                  <a:pt x="1361" y="150"/>
                  <a:pt x="1361" y="150"/>
                </a:cubicBezTo>
                <a:cubicBezTo>
                  <a:pt x="1361" y="165"/>
                  <a:pt x="1365" y="176"/>
                  <a:pt x="1372" y="184"/>
                </a:cubicBezTo>
                <a:cubicBezTo>
                  <a:pt x="1380" y="192"/>
                  <a:pt x="1391" y="196"/>
                  <a:pt x="1405" y="196"/>
                </a:cubicBezTo>
                <a:cubicBezTo>
                  <a:pt x="1419" y="196"/>
                  <a:pt x="1430" y="192"/>
                  <a:pt x="1438" y="184"/>
                </a:cubicBezTo>
                <a:cubicBezTo>
                  <a:pt x="1445" y="176"/>
                  <a:pt x="1449" y="165"/>
                  <a:pt x="1449" y="150"/>
                </a:cubicBezTo>
                <a:lnTo>
                  <a:pt x="1449" y="5"/>
                </a:lnTo>
                <a:close/>
                <a:moveTo>
                  <a:pt x="1661" y="148"/>
                </a:moveTo>
                <a:cubicBezTo>
                  <a:pt x="1661" y="230"/>
                  <a:pt x="1661" y="230"/>
                  <a:pt x="1661" y="230"/>
                </a:cubicBezTo>
                <a:cubicBezTo>
                  <a:pt x="1613" y="230"/>
                  <a:pt x="1613" y="230"/>
                  <a:pt x="1613" y="230"/>
                </a:cubicBezTo>
                <a:cubicBezTo>
                  <a:pt x="1613" y="5"/>
                  <a:pt x="1613" y="5"/>
                  <a:pt x="1613" y="5"/>
                </a:cubicBezTo>
                <a:cubicBezTo>
                  <a:pt x="1699" y="5"/>
                  <a:pt x="1699" y="5"/>
                  <a:pt x="1699" y="5"/>
                </a:cubicBezTo>
                <a:cubicBezTo>
                  <a:pt x="1723" y="5"/>
                  <a:pt x="1741" y="12"/>
                  <a:pt x="1755" y="25"/>
                </a:cubicBezTo>
                <a:cubicBezTo>
                  <a:pt x="1768" y="37"/>
                  <a:pt x="1775" y="55"/>
                  <a:pt x="1775" y="77"/>
                </a:cubicBezTo>
                <a:cubicBezTo>
                  <a:pt x="1775" y="99"/>
                  <a:pt x="1768" y="116"/>
                  <a:pt x="1755" y="129"/>
                </a:cubicBezTo>
                <a:cubicBezTo>
                  <a:pt x="1741" y="142"/>
                  <a:pt x="1723" y="148"/>
                  <a:pt x="1699" y="148"/>
                </a:cubicBezTo>
                <a:lnTo>
                  <a:pt x="1661" y="148"/>
                </a:lnTo>
                <a:close/>
                <a:moveTo>
                  <a:pt x="1661" y="112"/>
                </a:moveTo>
                <a:cubicBezTo>
                  <a:pt x="1694" y="112"/>
                  <a:pt x="1694" y="112"/>
                  <a:pt x="1694" y="112"/>
                </a:cubicBezTo>
                <a:cubicBezTo>
                  <a:pt x="1705" y="112"/>
                  <a:pt x="1713" y="109"/>
                  <a:pt x="1719" y="103"/>
                </a:cubicBezTo>
                <a:cubicBezTo>
                  <a:pt x="1724" y="97"/>
                  <a:pt x="1727" y="88"/>
                  <a:pt x="1727" y="77"/>
                </a:cubicBezTo>
                <a:cubicBezTo>
                  <a:pt x="1727" y="65"/>
                  <a:pt x="1724" y="57"/>
                  <a:pt x="1719" y="51"/>
                </a:cubicBezTo>
                <a:cubicBezTo>
                  <a:pt x="1713" y="45"/>
                  <a:pt x="1705" y="42"/>
                  <a:pt x="1694" y="42"/>
                </a:cubicBezTo>
                <a:cubicBezTo>
                  <a:pt x="1661" y="42"/>
                  <a:pt x="1661" y="42"/>
                  <a:pt x="1661" y="42"/>
                </a:cubicBezTo>
                <a:lnTo>
                  <a:pt x="1661" y="112"/>
                </a:lnTo>
                <a:close/>
                <a:moveTo>
                  <a:pt x="2031" y="230"/>
                </a:moveTo>
                <a:cubicBezTo>
                  <a:pt x="2031" y="5"/>
                  <a:pt x="2031" y="5"/>
                  <a:pt x="2031" y="5"/>
                </a:cubicBezTo>
                <a:cubicBezTo>
                  <a:pt x="2099" y="5"/>
                  <a:pt x="2099" y="5"/>
                  <a:pt x="2099" y="5"/>
                </a:cubicBezTo>
                <a:cubicBezTo>
                  <a:pt x="2132" y="5"/>
                  <a:pt x="2157" y="15"/>
                  <a:pt x="2173" y="34"/>
                </a:cubicBezTo>
                <a:cubicBezTo>
                  <a:pt x="2190" y="53"/>
                  <a:pt x="2199" y="81"/>
                  <a:pt x="2199" y="118"/>
                </a:cubicBezTo>
                <a:cubicBezTo>
                  <a:pt x="2199" y="154"/>
                  <a:pt x="2190" y="182"/>
                  <a:pt x="2173" y="201"/>
                </a:cubicBezTo>
                <a:cubicBezTo>
                  <a:pt x="2155" y="220"/>
                  <a:pt x="2130" y="230"/>
                  <a:pt x="2097" y="230"/>
                </a:cubicBezTo>
                <a:lnTo>
                  <a:pt x="2031" y="230"/>
                </a:lnTo>
                <a:close/>
                <a:moveTo>
                  <a:pt x="2051" y="21"/>
                </a:moveTo>
                <a:cubicBezTo>
                  <a:pt x="2051" y="214"/>
                  <a:pt x="2051" y="214"/>
                  <a:pt x="2051" y="214"/>
                </a:cubicBezTo>
                <a:cubicBezTo>
                  <a:pt x="2094" y="214"/>
                  <a:pt x="2094" y="214"/>
                  <a:pt x="2094" y="214"/>
                </a:cubicBezTo>
                <a:cubicBezTo>
                  <a:pt x="2122" y="214"/>
                  <a:pt x="2143" y="206"/>
                  <a:pt x="2157" y="191"/>
                </a:cubicBezTo>
                <a:cubicBezTo>
                  <a:pt x="2172" y="175"/>
                  <a:pt x="2179" y="152"/>
                  <a:pt x="2179" y="122"/>
                </a:cubicBezTo>
                <a:cubicBezTo>
                  <a:pt x="2179" y="114"/>
                  <a:pt x="2179" y="114"/>
                  <a:pt x="2179" y="114"/>
                </a:cubicBezTo>
                <a:cubicBezTo>
                  <a:pt x="2179" y="52"/>
                  <a:pt x="2151" y="21"/>
                  <a:pt x="2095" y="21"/>
                </a:cubicBezTo>
                <a:lnTo>
                  <a:pt x="2051" y="21"/>
                </a:lnTo>
                <a:close/>
                <a:moveTo>
                  <a:pt x="2450" y="230"/>
                </a:moveTo>
                <a:cubicBezTo>
                  <a:pt x="2425" y="163"/>
                  <a:pt x="2425" y="163"/>
                  <a:pt x="2425" y="163"/>
                </a:cubicBezTo>
                <a:cubicBezTo>
                  <a:pt x="2321" y="163"/>
                  <a:pt x="2321" y="163"/>
                  <a:pt x="2321" y="163"/>
                </a:cubicBezTo>
                <a:cubicBezTo>
                  <a:pt x="2296" y="230"/>
                  <a:pt x="2296" y="230"/>
                  <a:pt x="2296" y="230"/>
                </a:cubicBezTo>
                <a:cubicBezTo>
                  <a:pt x="2277" y="230"/>
                  <a:pt x="2277" y="230"/>
                  <a:pt x="2277" y="230"/>
                </a:cubicBezTo>
                <a:cubicBezTo>
                  <a:pt x="2364" y="5"/>
                  <a:pt x="2364" y="5"/>
                  <a:pt x="2364" y="5"/>
                </a:cubicBezTo>
                <a:cubicBezTo>
                  <a:pt x="2384" y="5"/>
                  <a:pt x="2384" y="5"/>
                  <a:pt x="2384" y="5"/>
                </a:cubicBezTo>
                <a:cubicBezTo>
                  <a:pt x="2470" y="230"/>
                  <a:pt x="2470" y="230"/>
                  <a:pt x="2470" y="230"/>
                </a:cubicBezTo>
                <a:lnTo>
                  <a:pt x="2450" y="230"/>
                </a:lnTo>
                <a:close/>
                <a:moveTo>
                  <a:pt x="2328" y="147"/>
                </a:moveTo>
                <a:cubicBezTo>
                  <a:pt x="2419" y="147"/>
                  <a:pt x="2419" y="147"/>
                  <a:pt x="2419" y="147"/>
                </a:cubicBezTo>
                <a:cubicBezTo>
                  <a:pt x="2373" y="26"/>
                  <a:pt x="2373" y="26"/>
                  <a:pt x="2373" y="26"/>
                </a:cubicBezTo>
                <a:lnTo>
                  <a:pt x="2328" y="147"/>
                </a:lnTo>
                <a:close/>
                <a:moveTo>
                  <a:pt x="2601" y="230"/>
                </a:moveTo>
                <a:cubicBezTo>
                  <a:pt x="2601" y="149"/>
                  <a:pt x="2601" y="149"/>
                  <a:pt x="2601" y="149"/>
                </a:cubicBezTo>
                <a:cubicBezTo>
                  <a:pt x="2523" y="5"/>
                  <a:pt x="2523" y="5"/>
                  <a:pt x="2523" y="5"/>
                </a:cubicBezTo>
                <a:cubicBezTo>
                  <a:pt x="2545" y="5"/>
                  <a:pt x="2545" y="5"/>
                  <a:pt x="2545" y="5"/>
                </a:cubicBezTo>
                <a:cubicBezTo>
                  <a:pt x="2611" y="130"/>
                  <a:pt x="2611" y="130"/>
                  <a:pt x="2611" y="130"/>
                </a:cubicBezTo>
                <a:cubicBezTo>
                  <a:pt x="2679" y="5"/>
                  <a:pt x="2679" y="5"/>
                  <a:pt x="2679" y="5"/>
                </a:cubicBezTo>
                <a:cubicBezTo>
                  <a:pt x="2700" y="5"/>
                  <a:pt x="2700" y="5"/>
                  <a:pt x="2700" y="5"/>
                </a:cubicBezTo>
                <a:cubicBezTo>
                  <a:pt x="2620" y="149"/>
                  <a:pt x="2620" y="149"/>
                  <a:pt x="2620" y="149"/>
                </a:cubicBezTo>
                <a:cubicBezTo>
                  <a:pt x="2620" y="230"/>
                  <a:pt x="2620" y="230"/>
                  <a:pt x="2620" y="230"/>
                </a:cubicBezTo>
                <a:lnTo>
                  <a:pt x="2601" y="23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3">
            <a:extLst>
              <a:ext uri="{FF2B5EF4-FFF2-40B4-BE49-F238E27FC236}">
                <a16:creationId xmlns:a16="http://schemas.microsoft.com/office/drawing/2014/main" id="{1BAEA98B-6DDA-438B-BF90-F50CF402E64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49180" y="7528730"/>
            <a:ext cx="396240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altLang="x-none" sz="900" b="0" i="0" dirty="0">
                <a:solidFill>
                  <a:schemeClr val="tx1"/>
                </a:solidFill>
                <a:latin typeface="Amazon Ember" charset="0"/>
                <a:ea typeface="Amazon Ember" charset="0"/>
                <a:cs typeface="Amazon Ember" charset="0"/>
              </a:rPr>
              <a:t>© 2019, Amazon Web Services, Inc. or its affiliates. All rights reserved.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EC42C98A-E2D0-462B-BFCC-EFCF73572E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auto">
          <a:xfrm>
            <a:off x="323088" y="2512246"/>
            <a:ext cx="10459211" cy="1850571"/>
          </a:xfrm>
          <a:noFill/>
        </p:spPr>
        <p:txBody>
          <a:bodyPr lIns="182880" tIns="146304" rIns="182880" bIns="146304" anchor="t" anchorCtr="0"/>
          <a:lstStyle>
            <a:lvl1pPr>
              <a:defRPr sz="5400" spc="-118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 here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6EBD8F26-9E3C-4F71-A291-D586F0535B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323851" y="4534344"/>
            <a:ext cx="3467100" cy="1380399"/>
          </a:xfrm>
        </p:spPr>
        <p:txBody>
          <a:bodyPr lIns="182880" tIns="146304" rIns="182880" bIns="146304">
            <a:noAutofit/>
          </a:bodyPr>
          <a:lstStyle>
            <a:lvl1pPr marL="0" indent="0">
              <a:spcBef>
                <a:spcPts val="0"/>
              </a:spcBef>
              <a:buNone/>
              <a:defRPr lang="en-US" sz="2400" b="0" kern="1200" spc="0" baseline="0" dirty="0">
                <a:solidFill>
                  <a:schemeClr val="tx1"/>
                </a:solidFill>
                <a:latin typeface="Amazon Ember" panose="020B0603020204020204" pitchFamily="34" charset="0"/>
                <a:ea typeface="Amazon Ember" panose="020B0603020204020204" pitchFamily="34" charset="0"/>
                <a:cs typeface="Amazon Ember" panose="020B0603020204020204" pitchFamily="34" charset="0"/>
              </a:defRPr>
            </a:lvl1pPr>
          </a:lstStyle>
          <a:p>
            <a:pPr marL="0" marR="0" lvl="0" indent="0" algn="l" defTabSz="109727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 dirty="0"/>
              <a:t>Speaker name</a:t>
            </a:r>
          </a:p>
          <a:p>
            <a:pPr marL="0" marR="0" lvl="0" indent="0" algn="l" defTabSz="109727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 dirty="0"/>
              <a:t>Job title</a:t>
            </a:r>
          </a:p>
          <a:p>
            <a:pPr marL="0" marR="0" lvl="0" indent="0" algn="l" defTabSz="109727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 dirty="0"/>
              <a:t>Company/org name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CEE44E62-B4CD-4B00-968F-AAC4456CD4B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auto">
          <a:xfrm>
            <a:off x="323088" y="1653550"/>
            <a:ext cx="10459210" cy="572464"/>
          </a:xfrm>
        </p:spPr>
        <p:txBody>
          <a:bodyPr vert="horz" wrap="square" lIns="182880" tIns="146304" rIns="182880" bIns="146304" rtlCol="0">
            <a:spAutoFit/>
          </a:bodyPr>
          <a:lstStyle>
            <a:lvl1pPr>
              <a:defRPr lang="en-US" sz="2000" spc="600" baseline="0" dirty="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 err="1"/>
              <a:t>SessionID</a:t>
            </a:r>
            <a:endParaRPr lang="en-US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1EAB5EC9-06EC-4E36-8F47-08530D0E6F5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4914593" y="4534344"/>
            <a:ext cx="3467100" cy="1380399"/>
          </a:xfrm>
        </p:spPr>
        <p:txBody>
          <a:bodyPr lIns="182880" tIns="146304" rIns="182880" bIns="146304">
            <a:noAutofit/>
          </a:bodyPr>
          <a:lstStyle>
            <a:lvl1pPr marL="0" indent="0">
              <a:spcBef>
                <a:spcPts val="0"/>
              </a:spcBef>
              <a:buNone/>
              <a:defRPr lang="en-US" sz="2400" b="0" kern="1200" spc="0" baseline="0" dirty="0">
                <a:solidFill>
                  <a:schemeClr val="tx1"/>
                </a:solidFill>
                <a:latin typeface="Amazon Ember" panose="020B0603020204020204" pitchFamily="34" charset="0"/>
                <a:ea typeface="Amazon Ember" panose="020B0603020204020204" pitchFamily="34" charset="0"/>
                <a:cs typeface="Amazon Ember" panose="020B0603020204020204" pitchFamily="34" charset="0"/>
              </a:defRPr>
            </a:lvl1pPr>
          </a:lstStyle>
          <a:p>
            <a:pPr marL="0" marR="0" lvl="0" indent="0" algn="l" defTabSz="109727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 dirty="0"/>
              <a:t>Speaker name</a:t>
            </a:r>
          </a:p>
          <a:p>
            <a:pPr marL="0" marR="0" lvl="0" indent="0" algn="l" defTabSz="109727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 dirty="0"/>
              <a:t>Job title</a:t>
            </a:r>
          </a:p>
          <a:p>
            <a:pPr marL="0" marR="0" lvl="0" indent="0" algn="l" defTabSz="109727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 dirty="0"/>
              <a:t>Company/org name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3E2C7E1C-FD59-4EE4-ABF1-CE0E960A72A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9505335" y="4534344"/>
            <a:ext cx="3467100" cy="1380399"/>
          </a:xfrm>
        </p:spPr>
        <p:txBody>
          <a:bodyPr lIns="182880" tIns="146304" rIns="182880" bIns="146304">
            <a:noAutofit/>
          </a:bodyPr>
          <a:lstStyle>
            <a:lvl1pPr marL="0" indent="0">
              <a:spcBef>
                <a:spcPts val="0"/>
              </a:spcBef>
              <a:buNone/>
              <a:defRPr lang="en-US" sz="2400" b="0" kern="1200" spc="0" baseline="0" dirty="0">
                <a:solidFill>
                  <a:schemeClr val="tx1"/>
                </a:solidFill>
                <a:latin typeface="Amazon Ember" panose="020B0603020204020204" pitchFamily="34" charset="0"/>
                <a:ea typeface="Amazon Ember" panose="020B0603020204020204" pitchFamily="34" charset="0"/>
                <a:cs typeface="Amazon Ember" panose="020B0603020204020204" pitchFamily="34" charset="0"/>
              </a:defRPr>
            </a:lvl1pPr>
          </a:lstStyle>
          <a:p>
            <a:pPr marL="0" marR="0" lvl="0" indent="0" algn="l" defTabSz="109727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 dirty="0"/>
              <a:t>Speaker name</a:t>
            </a:r>
          </a:p>
          <a:p>
            <a:pPr marL="0" marR="0" lvl="0" indent="0" algn="l" defTabSz="109727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 dirty="0"/>
              <a:t>Job title</a:t>
            </a:r>
          </a:p>
          <a:p>
            <a:pPr marL="0" marR="0" lvl="0" indent="0" algn="l" defTabSz="109727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 dirty="0"/>
              <a:t>Company/org name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7FB8456-D514-4EC8-B54C-C7F1CFA339D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3485695" y="7523774"/>
            <a:ext cx="624839" cy="37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405945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nly">
    <p:bg bwMode="auto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3850" y="347413"/>
            <a:ext cx="13982827" cy="1079598"/>
          </a:xfrm>
        </p:spPr>
        <p:txBody>
          <a:bodyPr lIns="182880" tIns="146304" rIns="182880" bIns="146304"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64777504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ACC7F-A1B5-49B5-821A-D9FB8D49F7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347413"/>
            <a:ext cx="13982827" cy="1079598"/>
          </a:xfrm>
        </p:spPr>
        <p:txBody>
          <a:bodyPr vert="horz" wrap="square" lIns="182880" tIns="146304" rIns="182880" bIns="146304" rtlCol="0" anchor="t">
            <a:noAutofit/>
          </a:bodyPr>
          <a:lstStyle>
            <a:lvl1pPr>
              <a:defRPr lang="en-US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236A5EB2-5876-4EAF-8AE0-2E40E818628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23850" y="1427015"/>
            <a:ext cx="13982827" cy="2265236"/>
          </a:xfrm>
          <a:prstGeom prst="rect">
            <a:avLst/>
          </a:prstGeom>
        </p:spPr>
        <p:txBody>
          <a:bodyPr vert="horz" wrap="square" lIns="182880" tIns="146304" rIns="182880" bIns="146304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76614004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and_Bullete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ACC7F-A1B5-49B5-821A-D9FB8D49F7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347413"/>
            <a:ext cx="13983046" cy="1079598"/>
          </a:xfrm>
        </p:spPr>
        <p:txBody>
          <a:bodyPr vert="horz" wrap="square" lIns="182880" tIns="146304" rIns="182880" bIns="146304" rtlCol="0" anchor="t">
            <a:noAutofit/>
          </a:bodyPr>
          <a:lstStyle>
            <a:lvl1pPr>
              <a:defRPr lang="en-US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236A5EB2-5876-4EAF-8AE0-2E40E818628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23850" y="1427015"/>
            <a:ext cx="13983046" cy="2265236"/>
          </a:xfrm>
          <a:prstGeom prst="rect">
            <a:avLst/>
          </a:prstGeom>
        </p:spPr>
        <p:txBody>
          <a:bodyPr vert="horz" wrap="square" lIns="182880" tIns="146304" rIns="182880" bIns="146304" rtlCol="0">
            <a:spAutoFit/>
          </a:bodyPr>
          <a:lstStyle>
            <a:lvl1pPr marL="457200" indent="-457200">
              <a:buFont typeface="Arial" panose="020B0604020202020204" pitchFamily="34" charset="0"/>
              <a:buChar char="•"/>
              <a:defRPr/>
            </a:lvl1pPr>
            <a:lvl2pPr marL="746288" indent="-342900">
              <a:buFont typeface="Arial" panose="020B0604020202020204" pitchFamily="34" charset="0"/>
              <a:buChar char="•"/>
              <a:defRPr/>
            </a:lvl2pPr>
            <a:lvl3pPr marL="1015213" indent="-342900">
              <a:buFont typeface="Arial" panose="020B0604020202020204" pitchFamily="34" charset="0"/>
              <a:buChar char="•"/>
              <a:defRPr/>
            </a:lvl3pPr>
            <a:lvl4pPr marL="1284138" indent="-342900">
              <a:buFont typeface="Arial" panose="020B0604020202020204" pitchFamily="34" charset="0"/>
              <a:buChar char="•"/>
              <a:defRPr/>
            </a:lvl4pPr>
            <a:lvl5pPr marL="1553063" indent="-3429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33523096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_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3850" y="347413"/>
            <a:ext cx="13986245" cy="1079598"/>
          </a:xfrm>
        </p:spPr>
        <p:txBody>
          <a:bodyPr vert="horz" wrap="square" lIns="182880" tIns="146304" rIns="182880" bIns="146304" rtlCol="0" anchor="t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23850" y="1427011"/>
            <a:ext cx="6858000" cy="2265236"/>
          </a:xfrm>
        </p:spPr>
        <p:txBody>
          <a:bodyPr vert="horz" wrap="square" lIns="182880" tIns="146304" rIns="182880" bIns="146304" rtlCol="0">
            <a:sp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7452095" y="1427011"/>
            <a:ext cx="6858000" cy="2265236"/>
          </a:xfrm>
        </p:spPr>
        <p:txBody>
          <a:bodyPr vert="horz" wrap="square" lIns="182880" tIns="146304" rIns="182880" bIns="146304" rtlCol="0">
            <a:sp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1262917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_Column_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3850" y="347413"/>
            <a:ext cx="13986246" cy="1079598"/>
          </a:xfrm>
        </p:spPr>
        <p:txBody>
          <a:bodyPr vert="horz" wrap="square" lIns="182880" tIns="146304" rIns="182880" bIns="146304" rtlCol="0" anchor="t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23850" y="1427011"/>
            <a:ext cx="6858000" cy="2265236"/>
          </a:xfrm>
        </p:spPr>
        <p:txBody>
          <a:bodyPr vert="horz" wrap="square" lIns="182880" tIns="146304" rIns="182880" bIns="146304" rtlCol="0">
            <a:spAutoFit/>
          </a:bodyPr>
          <a:lstStyle>
            <a:lvl1pPr marL="457200" indent="-457200">
              <a:buFont typeface="Arial" panose="020B0604020202020204" pitchFamily="34" charset="0"/>
              <a:buChar char="•"/>
              <a:defRPr lang="en-US" dirty="0"/>
            </a:lvl1pPr>
            <a:lvl2pPr marL="746288" indent="-342900">
              <a:buFont typeface="Arial" panose="020B0604020202020204" pitchFamily="34" charset="0"/>
              <a:buChar char="•"/>
              <a:defRPr lang="en-US" dirty="0"/>
            </a:lvl2pPr>
            <a:lvl3pPr marL="1015213" indent="-342900">
              <a:buFont typeface="Arial" panose="020B0604020202020204" pitchFamily="34" charset="0"/>
              <a:buChar char="•"/>
              <a:defRPr lang="en-US" dirty="0"/>
            </a:lvl3pPr>
            <a:lvl4pPr marL="1284138" indent="-342900">
              <a:buFont typeface="Arial" panose="020B0604020202020204" pitchFamily="34" charset="0"/>
              <a:buChar char="•"/>
              <a:defRPr lang="en-US" dirty="0"/>
            </a:lvl4pPr>
            <a:lvl5pPr marL="1553063" indent="-342900">
              <a:buFont typeface="Arial" panose="020B0604020202020204" pitchFamily="34" charset="0"/>
              <a:buChar char="•"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7452096" y="1427011"/>
            <a:ext cx="6858000" cy="2265236"/>
          </a:xfrm>
        </p:spPr>
        <p:txBody>
          <a:bodyPr vert="horz" wrap="square" lIns="182880" tIns="146304" rIns="182880" bIns="146304" rtlCol="0">
            <a:spAutoFit/>
          </a:bodyPr>
          <a:lstStyle>
            <a:lvl1pPr marL="457200" indent="-457200">
              <a:buFont typeface="Arial" panose="020B0604020202020204" pitchFamily="34" charset="0"/>
              <a:buChar char="•"/>
              <a:defRPr lang="en-US" dirty="0"/>
            </a:lvl1pPr>
            <a:lvl2pPr marL="746288" indent="-342900">
              <a:buFont typeface="Arial" panose="020B0604020202020204" pitchFamily="34" charset="0"/>
              <a:buChar char="•"/>
              <a:defRPr lang="en-US" dirty="0"/>
            </a:lvl2pPr>
            <a:lvl3pPr marL="1015213" indent="-342900">
              <a:buFont typeface="Arial" panose="020B0604020202020204" pitchFamily="34" charset="0"/>
              <a:buChar char="•"/>
              <a:defRPr lang="en-US" dirty="0"/>
            </a:lvl3pPr>
            <a:lvl4pPr marL="1284138" indent="-342900">
              <a:buFont typeface="Arial" panose="020B0604020202020204" pitchFamily="34" charset="0"/>
              <a:buChar char="•"/>
              <a:defRPr lang="en-US" dirty="0"/>
            </a:lvl4pPr>
            <a:lvl5pPr marL="1553063" indent="-342900">
              <a:buFont typeface="Arial" panose="020B0604020202020204" pitchFamily="34" charset="0"/>
              <a:buChar char="•"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4110052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and_Full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AA35186C-ECB0-4E0C-B713-18574AB95FE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 bwMode="ltGray">
          <a:xfrm>
            <a:off x="323088" y="1427011"/>
            <a:ext cx="14017752" cy="5716067"/>
          </a:xfrm>
          <a:blipFill>
            <a:blip r:embed="rId2"/>
            <a:stretch>
              <a:fillRect/>
            </a:stretch>
          </a:blipFill>
        </p:spPr>
        <p:txBody>
          <a:bodyPr anchor="ctr" anchorCtr="0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3088" y="347413"/>
            <a:ext cx="14017752" cy="1079598"/>
          </a:xfrm>
        </p:spPr>
        <p:txBody>
          <a:bodyPr vert="horz" wrap="square" lIns="182880" tIns="146304" rIns="182880" bIns="146304" rtlCol="0" anchor="t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725D63-A1DD-47DB-847A-93B4DF9A2FC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 bwMode="auto">
          <a:xfrm>
            <a:off x="323088" y="1427011"/>
            <a:ext cx="7310437" cy="849463"/>
          </a:xfrm>
          <a:prstGeom prst="rect">
            <a:avLst/>
          </a:prstGeom>
        </p:spPr>
        <p:txBody>
          <a:bodyPr vert="horz" wrap="square" lIns="182880" tIns="146304" rIns="182880" bIns="146304" rtlCol="0">
            <a:spAutoFit/>
          </a:bodyPr>
          <a:lstStyle>
            <a:lvl1pPr>
              <a:defRPr sz="40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800">
                <a:solidFill>
                  <a:schemeClr val="bg1"/>
                </a:solidFill>
              </a:defRPr>
            </a:lvl3pPr>
            <a:lvl4pPr>
              <a:defRPr sz="2400">
                <a:solidFill>
                  <a:schemeClr val="bg1"/>
                </a:solidFill>
              </a:defRPr>
            </a:lvl4pPr>
            <a:lvl5pPr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2857842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and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5552479A-5DAD-4873-981C-C65E6B0D3CDB}"/>
              </a:ext>
            </a:extLst>
          </p:cNvPr>
          <p:cNvSpPr/>
          <p:nvPr userDrawn="1"/>
        </p:nvSpPr>
        <p:spPr bwMode="auto">
          <a:xfrm>
            <a:off x="5381842" y="7539582"/>
            <a:ext cx="5752323" cy="338094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3088" y="347412"/>
            <a:ext cx="6260590" cy="1618547"/>
          </a:xfrm>
        </p:spPr>
        <p:txBody>
          <a:bodyPr vert="horz" wrap="square" lIns="182880" tIns="146304" rIns="182880" bIns="146304" rtlCol="0" anchor="t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3AEA6AC-FBE3-42D3-8F8F-4CE26A44427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 bwMode="ltGray">
          <a:xfrm>
            <a:off x="7315200" y="0"/>
            <a:ext cx="7315200" cy="8229600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714BFDE4-EF97-4A84-B9A4-E3628474195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23089" y="2432855"/>
            <a:ext cx="6260591" cy="2265236"/>
          </a:xfrm>
          <a:prstGeom prst="rect">
            <a:avLst/>
          </a:prstGeom>
        </p:spPr>
        <p:txBody>
          <a:bodyPr vert="horz" wrap="square" lIns="182880" tIns="146304" rIns="182880" bIns="146304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61056257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_Bleed_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BD8948-597D-4B30-8B6E-BDB22A958C0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 bwMode="ltGray"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anchor="ctr" anchorCtr="0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</a:t>
            </a:r>
            <a:r>
              <a:rPr lang="en-US"/>
              <a:t>to insert </a:t>
            </a:r>
            <a:r>
              <a:rPr lang="en-US" dirty="0"/>
              <a:t>image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05C438C-5785-440F-97CD-7B887B1888D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 bwMode="auto">
          <a:xfrm>
            <a:off x="323088" y="1427011"/>
            <a:ext cx="7310437" cy="849463"/>
          </a:xfrm>
          <a:prstGeom prst="rect">
            <a:avLst/>
          </a:prstGeom>
        </p:spPr>
        <p:txBody>
          <a:bodyPr vert="horz" wrap="square" lIns="182880" tIns="146304" rIns="182880" bIns="146304" rtlCol="0">
            <a:spAutoFit/>
          </a:bodyPr>
          <a:lstStyle>
            <a:lvl1pPr>
              <a:defRPr sz="40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800">
                <a:solidFill>
                  <a:schemeClr val="bg1"/>
                </a:solidFill>
              </a:defRPr>
            </a:lvl3pPr>
            <a:lvl4pPr>
              <a:defRPr sz="2400">
                <a:solidFill>
                  <a:schemeClr val="bg1"/>
                </a:solidFill>
              </a:defRPr>
            </a:lvl4pPr>
            <a:lvl5pPr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9F7D3E0-85A7-4888-9332-9B0C252C20E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23088" y="347413"/>
            <a:ext cx="14017752" cy="1079598"/>
          </a:xfrm>
        </p:spPr>
        <p:txBody>
          <a:bodyPr vert="horz" wrap="square" lIns="182880" tIns="146304" rIns="182880" bIns="146304" rtlCol="0" anchor="t">
            <a:noAutofit/>
          </a:bodyPr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zh-TW" altLang="en-US"/>
              <a:t>按一下以編輯母片標題樣式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9766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mbed_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0AC034E-E54C-4458-8A41-EB0300702CFF}"/>
              </a:ext>
            </a:extLst>
          </p:cNvPr>
          <p:cNvSpPr/>
          <p:nvPr userDrawn="1"/>
        </p:nvSpPr>
        <p:spPr bwMode="auto">
          <a:xfrm rot="5400000">
            <a:off x="6088380" y="2887980"/>
            <a:ext cx="2453640" cy="2453640"/>
          </a:xfrm>
          <a:custGeom>
            <a:avLst/>
            <a:gdLst>
              <a:gd name="connsiteX0" fmla="*/ 696468 w 2453640"/>
              <a:gd name="connsiteY0" fmla="*/ 1493520 h 2453640"/>
              <a:gd name="connsiteX1" fmla="*/ 1757172 w 2453640"/>
              <a:gd name="connsiteY1" fmla="*/ 1493520 h 2453640"/>
              <a:gd name="connsiteX2" fmla="*/ 1226820 w 2453640"/>
              <a:gd name="connsiteY2" fmla="*/ 701040 h 2453640"/>
              <a:gd name="connsiteX3" fmla="*/ 0 w 2453640"/>
              <a:gd name="connsiteY3" fmla="*/ 1226820 h 2453640"/>
              <a:gd name="connsiteX4" fmla="*/ 1226820 w 2453640"/>
              <a:gd name="connsiteY4" fmla="*/ 0 h 2453640"/>
              <a:gd name="connsiteX5" fmla="*/ 2453640 w 2453640"/>
              <a:gd name="connsiteY5" fmla="*/ 1226820 h 2453640"/>
              <a:gd name="connsiteX6" fmla="*/ 1226820 w 2453640"/>
              <a:gd name="connsiteY6" fmla="*/ 2453640 h 2453640"/>
              <a:gd name="connsiteX7" fmla="*/ 0 w 2453640"/>
              <a:gd name="connsiteY7" fmla="*/ 1226820 h 2453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53640" h="2453640">
                <a:moveTo>
                  <a:pt x="696468" y="1493520"/>
                </a:moveTo>
                <a:lnTo>
                  <a:pt x="1757172" y="1493520"/>
                </a:lnTo>
                <a:lnTo>
                  <a:pt x="1226820" y="701040"/>
                </a:lnTo>
                <a:close/>
                <a:moveTo>
                  <a:pt x="0" y="1226820"/>
                </a:moveTo>
                <a:cubicBezTo>
                  <a:pt x="0" y="549266"/>
                  <a:pt x="549266" y="0"/>
                  <a:pt x="1226820" y="0"/>
                </a:cubicBezTo>
                <a:cubicBezTo>
                  <a:pt x="1904374" y="0"/>
                  <a:pt x="2453640" y="549266"/>
                  <a:pt x="2453640" y="1226820"/>
                </a:cubicBezTo>
                <a:cubicBezTo>
                  <a:pt x="2453640" y="1904374"/>
                  <a:pt x="1904374" y="2453640"/>
                  <a:pt x="1226820" y="2453640"/>
                </a:cubicBezTo>
                <a:cubicBezTo>
                  <a:pt x="549266" y="2453640"/>
                  <a:pt x="0" y="1904374"/>
                  <a:pt x="0" y="1226820"/>
                </a:cubicBezTo>
                <a:close/>
              </a:path>
            </a:pathLst>
          </a:cu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62EA48BA-8AA5-4D2B-BA49-A7696755D9F4}"/>
              </a:ext>
            </a:extLst>
          </p:cNvPr>
          <p:cNvSpPr>
            <a:spLocks noGrp="1"/>
          </p:cNvSpPr>
          <p:nvPr userDrawn="1">
            <p:ph type="media" sz="quarter" idx="10" hasCustomPrompt="1"/>
          </p:nvPr>
        </p:nvSpPr>
        <p:spPr>
          <a:xfrm>
            <a:off x="0" y="3800868"/>
            <a:ext cx="14630400" cy="627864"/>
          </a:xfrm>
        </p:spPr>
        <p:txBody>
          <a:bodyPr anchor="ctr" anchorCtr="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video</a:t>
            </a:r>
          </a:p>
        </p:txBody>
      </p:sp>
    </p:spTree>
    <p:extLst>
      <p:ext uri="{BB962C8B-B14F-4D97-AF65-F5344CB8AC3E}">
        <p14:creationId xmlns:p14="http://schemas.microsoft.com/office/powerpoint/2010/main" val="2653947564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_1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40721108-6E69-4056-855D-158EB29E3B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auto">
          <a:xfrm>
            <a:off x="323850" y="3444973"/>
            <a:ext cx="12908725" cy="1126462"/>
          </a:xfrm>
          <a:noFill/>
        </p:spPr>
        <p:txBody>
          <a:bodyPr wrap="square" lIns="182880" tIns="146304" rIns="182880" bIns="146304" anchor="t" anchorCtr="0">
            <a:spAutoFit/>
          </a:bodyPr>
          <a:lstStyle>
            <a:lvl1pPr>
              <a:defRPr sz="6000" spc="-118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</a:t>
            </a: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95D6E9BD-5325-4809-996C-3AC2D05E7AF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334000" y="7528730"/>
            <a:ext cx="396240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x-none" sz="900" b="0" i="0" dirty="0">
                <a:solidFill>
                  <a:schemeClr val="tx1"/>
                </a:solidFill>
                <a:latin typeface="Amazon Ember" charset="0"/>
                <a:ea typeface="Amazon Ember" charset="0"/>
                <a:cs typeface="Amazon Ember" charset="0"/>
              </a:rPr>
              <a:t>© 2019, Amazon Web Services, Inc. or its affiliates. All rights reserved.</a:t>
            </a: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13674B4D-18D9-4901-B42A-8A291864D9C1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550356" y="7393636"/>
            <a:ext cx="3095956" cy="272402"/>
          </a:xfrm>
          <a:custGeom>
            <a:avLst/>
            <a:gdLst>
              <a:gd name="T0" fmla="*/ 0 w 2700"/>
              <a:gd name="T1" fmla="*/ 67 h 235"/>
              <a:gd name="T2" fmla="*/ 145 w 2700"/>
              <a:gd name="T3" fmla="*/ 12 h 235"/>
              <a:gd name="T4" fmla="*/ 48 w 2700"/>
              <a:gd name="T5" fmla="*/ 63 h 235"/>
              <a:gd name="T6" fmla="*/ 104 w 2700"/>
              <a:gd name="T7" fmla="*/ 99 h 235"/>
              <a:gd name="T8" fmla="*/ 136 w 2700"/>
              <a:gd name="T9" fmla="*/ 216 h 235"/>
              <a:gd name="T10" fmla="*/ 2 w 2700"/>
              <a:gd name="T11" fmla="*/ 223 h 235"/>
              <a:gd name="T12" fmla="*/ 70 w 2700"/>
              <a:gd name="T13" fmla="*/ 197 h 235"/>
              <a:gd name="T14" fmla="*/ 104 w 2700"/>
              <a:gd name="T15" fmla="*/ 154 h 235"/>
              <a:gd name="T16" fmla="*/ 311 w 2700"/>
              <a:gd name="T17" fmla="*/ 230 h 235"/>
              <a:gd name="T18" fmla="*/ 243 w 2700"/>
              <a:gd name="T19" fmla="*/ 5 h 235"/>
              <a:gd name="T20" fmla="*/ 360 w 2700"/>
              <a:gd name="T21" fmla="*/ 44 h 235"/>
              <a:gd name="T22" fmla="*/ 638 w 2700"/>
              <a:gd name="T23" fmla="*/ 230 h 235"/>
              <a:gd name="T24" fmla="*/ 530 w 2700"/>
              <a:gd name="T25" fmla="*/ 230 h 235"/>
              <a:gd name="T26" fmla="*/ 612 w 2700"/>
              <a:gd name="T27" fmla="*/ 5 h 235"/>
              <a:gd name="T28" fmla="*/ 556 w 2700"/>
              <a:gd name="T29" fmla="*/ 144 h 235"/>
              <a:gd name="T30" fmla="*/ 556 w 2700"/>
              <a:gd name="T31" fmla="*/ 144 h 235"/>
              <a:gd name="T32" fmla="*/ 871 w 2700"/>
              <a:gd name="T33" fmla="*/ 5 h 235"/>
              <a:gd name="T34" fmla="*/ 936 w 2700"/>
              <a:gd name="T35" fmla="*/ 109 h 235"/>
              <a:gd name="T36" fmla="*/ 911 w 2700"/>
              <a:gd name="T37" fmla="*/ 230 h 235"/>
              <a:gd name="T38" fmla="*/ 831 w 2700"/>
              <a:gd name="T39" fmla="*/ 230 h 235"/>
              <a:gd name="T40" fmla="*/ 864 w 2700"/>
              <a:gd name="T41" fmla="*/ 109 h 235"/>
              <a:gd name="T42" fmla="*/ 831 w 2700"/>
              <a:gd name="T43" fmla="*/ 41 h 235"/>
              <a:gd name="T44" fmla="*/ 1102 w 2700"/>
              <a:gd name="T45" fmla="*/ 44 h 235"/>
              <a:gd name="T46" fmla="*/ 1219 w 2700"/>
              <a:gd name="T47" fmla="*/ 5 h 235"/>
              <a:gd name="T48" fmla="*/ 1150 w 2700"/>
              <a:gd name="T49" fmla="*/ 230 h 235"/>
              <a:gd name="T50" fmla="*/ 1498 w 2700"/>
              <a:gd name="T51" fmla="*/ 5 h 235"/>
              <a:gd name="T52" fmla="*/ 1405 w 2700"/>
              <a:gd name="T53" fmla="*/ 235 h 235"/>
              <a:gd name="T54" fmla="*/ 1312 w 2700"/>
              <a:gd name="T55" fmla="*/ 5 h 235"/>
              <a:gd name="T56" fmla="*/ 1372 w 2700"/>
              <a:gd name="T57" fmla="*/ 184 h 235"/>
              <a:gd name="T58" fmla="*/ 1449 w 2700"/>
              <a:gd name="T59" fmla="*/ 150 h 235"/>
              <a:gd name="T60" fmla="*/ 1661 w 2700"/>
              <a:gd name="T61" fmla="*/ 230 h 235"/>
              <a:gd name="T62" fmla="*/ 1699 w 2700"/>
              <a:gd name="T63" fmla="*/ 5 h 235"/>
              <a:gd name="T64" fmla="*/ 1755 w 2700"/>
              <a:gd name="T65" fmla="*/ 129 h 235"/>
              <a:gd name="T66" fmla="*/ 1661 w 2700"/>
              <a:gd name="T67" fmla="*/ 112 h 235"/>
              <a:gd name="T68" fmla="*/ 1727 w 2700"/>
              <a:gd name="T69" fmla="*/ 77 h 235"/>
              <a:gd name="T70" fmla="*/ 1661 w 2700"/>
              <a:gd name="T71" fmla="*/ 42 h 235"/>
              <a:gd name="T72" fmla="*/ 2031 w 2700"/>
              <a:gd name="T73" fmla="*/ 5 h 235"/>
              <a:gd name="T74" fmla="*/ 2199 w 2700"/>
              <a:gd name="T75" fmla="*/ 118 h 235"/>
              <a:gd name="T76" fmla="*/ 2031 w 2700"/>
              <a:gd name="T77" fmla="*/ 230 h 235"/>
              <a:gd name="T78" fmla="*/ 2094 w 2700"/>
              <a:gd name="T79" fmla="*/ 214 h 235"/>
              <a:gd name="T80" fmla="*/ 2179 w 2700"/>
              <a:gd name="T81" fmla="*/ 114 h 235"/>
              <a:gd name="T82" fmla="*/ 2450 w 2700"/>
              <a:gd name="T83" fmla="*/ 230 h 235"/>
              <a:gd name="T84" fmla="*/ 2296 w 2700"/>
              <a:gd name="T85" fmla="*/ 230 h 235"/>
              <a:gd name="T86" fmla="*/ 2384 w 2700"/>
              <a:gd name="T87" fmla="*/ 5 h 235"/>
              <a:gd name="T88" fmla="*/ 2328 w 2700"/>
              <a:gd name="T89" fmla="*/ 147 h 235"/>
              <a:gd name="T90" fmla="*/ 2328 w 2700"/>
              <a:gd name="T91" fmla="*/ 147 h 235"/>
              <a:gd name="T92" fmla="*/ 2523 w 2700"/>
              <a:gd name="T93" fmla="*/ 5 h 235"/>
              <a:gd name="T94" fmla="*/ 2679 w 2700"/>
              <a:gd name="T95" fmla="*/ 5 h 235"/>
              <a:gd name="T96" fmla="*/ 2620 w 2700"/>
              <a:gd name="T97" fmla="*/ 230 h 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700" h="235">
                <a:moveTo>
                  <a:pt x="54" y="132"/>
                </a:moveTo>
                <a:cubicBezTo>
                  <a:pt x="35" y="125"/>
                  <a:pt x="21" y="116"/>
                  <a:pt x="12" y="106"/>
                </a:cubicBezTo>
                <a:cubicBezTo>
                  <a:pt x="4" y="95"/>
                  <a:pt x="0" y="82"/>
                  <a:pt x="0" y="67"/>
                </a:cubicBezTo>
                <a:cubicBezTo>
                  <a:pt x="0" y="46"/>
                  <a:pt x="7" y="30"/>
                  <a:pt x="22" y="18"/>
                </a:cubicBezTo>
                <a:cubicBezTo>
                  <a:pt x="37" y="6"/>
                  <a:pt x="57" y="0"/>
                  <a:pt x="83" y="0"/>
                </a:cubicBezTo>
                <a:cubicBezTo>
                  <a:pt x="104" y="0"/>
                  <a:pt x="125" y="4"/>
                  <a:pt x="145" y="12"/>
                </a:cubicBezTo>
                <a:cubicBezTo>
                  <a:pt x="145" y="49"/>
                  <a:pt x="145" y="49"/>
                  <a:pt x="145" y="49"/>
                </a:cubicBezTo>
                <a:cubicBezTo>
                  <a:pt x="124" y="42"/>
                  <a:pt x="105" y="39"/>
                  <a:pt x="87" y="39"/>
                </a:cubicBezTo>
                <a:cubicBezTo>
                  <a:pt x="61" y="39"/>
                  <a:pt x="48" y="47"/>
                  <a:pt x="48" y="63"/>
                </a:cubicBezTo>
                <a:cubicBezTo>
                  <a:pt x="48" y="69"/>
                  <a:pt x="51" y="74"/>
                  <a:pt x="55" y="78"/>
                </a:cubicBezTo>
                <a:cubicBezTo>
                  <a:pt x="59" y="82"/>
                  <a:pt x="68" y="86"/>
                  <a:pt x="80" y="91"/>
                </a:cubicBezTo>
                <a:cubicBezTo>
                  <a:pt x="104" y="99"/>
                  <a:pt x="104" y="99"/>
                  <a:pt x="104" y="99"/>
                </a:cubicBezTo>
                <a:cubicBezTo>
                  <a:pt x="124" y="107"/>
                  <a:pt x="138" y="115"/>
                  <a:pt x="147" y="125"/>
                </a:cubicBezTo>
                <a:cubicBezTo>
                  <a:pt x="155" y="135"/>
                  <a:pt x="160" y="148"/>
                  <a:pt x="160" y="163"/>
                </a:cubicBezTo>
                <a:cubicBezTo>
                  <a:pt x="160" y="186"/>
                  <a:pt x="152" y="203"/>
                  <a:pt x="136" y="216"/>
                </a:cubicBezTo>
                <a:cubicBezTo>
                  <a:pt x="120" y="229"/>
                  <a:pt x="98" y="235"/>
                  <a:pt x="70" y="235"/>
                </a:cubicBezTo>
                <a:cubicBezTo>
                  <a:pt x="58" y="235"/>
                  <a:pt x="46" y="234"/>
                  <a:pt x="33" y="232"/>
                </a:cubicBezTo>
                <a:cubicBezTo>
                  <a:pt x="21" y="230"/>
                  <a:pt x="11" y="227"/>
                  <a:pt x="2" y="223"/>
                </a:cubicBezTo>
                <a:cubicBezTo>
                  <a:pt x="2" y="186"/>
                  <a:pt x="2" y="186"/>
                  <a:pt x="2" y="186"/>
                </a:cubicBezTo>
                <a:cubicBezTo>
                  <a:pt x="13" y="189"/>
                  <a:pt x="25" y="192"/>
                  <a:pt x="37" y="194"/>
                </a:cubicBezTo>
                <a:cubicBezTo>
                  <a:pt x="49" y="196"/>
                  <a:pt x="60" y="197"/>
                  <a:pt x="70" y="197"/>
                </a:cubicBezTo>
                <a:cubicBezTo>
                  <a:pt x="83" y="197"/>
                  <a:pt x="93" y="194"/>
                  <a:pt x="100" y="190"/>
                </a:cubicBezTo>
                <a:cubicBezTo>
                  <a:pt x="107" y="185"/>
                  <a:pt x="110" y="178"/>
                  <a:pt x="110" y="170"/>
                </a:cubicBezTo>
                <a:cubicBezTo>
                  <a:pt x="110" y="163"/>
                  <a:pt x="108" y="158"/>
                  <a:pt x="104" y="154"/>
                </a:cubicBezTo>
                <a:cubicBezTo>
                  <a:pt x="100" y="150"/>
                  <a:pt x="91" y="146"/>
                  <a:pt x="79" y="141"/>
                </a:cubicBezTo>
                <a:lnTo>
                  <a:pt x="54" y="132"/>
                </a:lnTo>
                <a:close/>
                <a:moveTo>
                  <a:pt x="311" y="230"/>
                </a:moveTo>
                <a:cubicBezTo>
                  <a:pt x="311" y="44"/>
                  <a:pt x="311" y="44"/>
                  <a:pt x="311" y="44"/>
                </a:cubicBezTo>
                <a:cubicBezTo>
                  <a:pt x="243" y="44"/>
                  <a:pt x="243" y="44"/>
                  <a:pt x="243" y="44"/>
                </a:cubicBezTo>
                <a:cubicBezTo>
                  <a:pt x="243" y="5"/>
                  <a:pt x="243" y="5"/>
                  <a:pt x="243" y="5"/>
                </a:cubicBezTo>
                <a:cubicBezTo>
                  <a:pt x="428" y="5"/>
                  <a:pt x="428" y="5"/>
                  <a:pt x="428" y="5"/>
                </a:cubicBezTo>
                <a:cubicBezTo>
                  <a:pt x="428" y="44"/>
                  <a:pt x="428" y="44"/>
                  <a:pt x="428" y="44"/>
                </a:cubicBezTo>
                <a:cubicBezTo>
                  <a:pt x="360" y="44"/>
                  <a:pt x="360" y="44"/>
                  <a:pt x="360" y="44"/>
                </a:cubicBezTo>
                <a:cubicBezTo>
                  <a:pt x="360" y="230"/>
                  <a:pt x="360" y="230"/>
                  <a:pt x="360" y="230"/>
                </a:cubicBezTo>
                <a:lnTo>
                  <a:pt x="311" y="230"/>
                </a:lnTo>
                <a:close/>
                <a:moveTo>
                  <a:pt x="638" y="230"/>
                </a:moveTo>
                <a:cubicBezTo>
                  <a:pt x="622" y="179"/>
                  <a:pt x="622" y="179"/>
                  <a:pt x="622" y="179"/>
                </a:cubicBezTo>
                <a:cubicBezTo>
                  <a:pt x="546" y="179"/>
                  <a:pt x="546" y="179"/>
                  <a:pt x="546" y="179"/>
                </a:cubicBezTo>
                <a:cubicBezTo>
                  <a:pt x="530" y="230"/>
                  <a:pt x="530" y="230"/>
                  <a:pt x="530" y="230"/>
                </a:cubicBezTo>
                <a:cubicBezTo>
                  <a:pt x="479" y="230"/>
                  <a:pt x="479" y="230"/>
                  <a:pt x="479" y="230"/>
                </a:cubicBezTo>
                <a:cubicBezTo>
                  <a:pt x="559" y="5"/>
                  <a:pt x="559" y="5"/>
                  <a:pt x="559" y="5"/>
                </a:cubicBezTo>
                <a:cubicBezTo>
                  <a:pt x="612" y="5"/>
                  <a:pt x="612" y="5"/>
                  <a:pt x="612" y="5"/>
                </a:cubicBezTo>
                <a:cubicBezTo>
                  <a:pt x="691" y="230"/>
                  <a:pt x="691" y="230"/>
                  <a:pt x="691" y="230"/>
                </a:cubicBezTo>
                <a:lnTo>
                  <a:pt x="638" y="230"/>
                </a:lnTo>
                <a:close/>
                <a:moveTo>
                  <a:pt x="556" y="144"/>
                </a:moveTo>
                <a:cubicBezTo>
                  <a:pt x="612" y="144"/>
                  <a:pt x="612" y="144"/>
                  <a:pt x="612" y="144"/>
                </a:cubicBezTo>
                <a:cubicBezTo>
                  <a:pt x="584" y="50"/>
                  <a:pt x="584" y="50"/>
                  <a:pt x="584" y="50"/>
                </a:cubicBezTo>
                <a:lnTo>
                  <a:pt x="556" y="144"/>
                </a:lnTo>
                <a:close/>
                <a:moveTo>
                  <a:pt x="784" y="230"/>
                </a:moveTo>
                <a:cubicBezTo>
                  <a:pt x="784" y="5"/>
                  <a:pt x="784" y="5"/>
                  <a:pt x="784" y="5"/>
                </a:cubicBezTo>
                <a:cubicBezTo>
                  <a:pt x="871" y="5"/>
                  <a:pt x="871" y="5"/>
                  <a:pt x="871" y="5"/>
                </a:cubicBezTo>
                <a:cubicBezTo>
                  <a:pt x="894" y="5"/>
                  <a:pt x="912" y="12"/>
                  <a:pt x="926" y="24"/>
                </a:cubicBezTo>
                <a:cubicBezTo>
                  <a:pt x="940" y="36"/>
                  <a:pt x="946" y="53"/>
                  <a:pt x="946" y="74"/>
                </a:cubicBezTo>
                <a:cubicBezTo>
                  <a:pt x="946" y="87"/>
                  <a:pt x="943" y="99"/>
                  <a:pt x="936" y="109"/>
                </a:cubicBezTo>
                <a:cubicBezTo>
                  <a:pt x="929" y="119"/>
                  <a:pt x="919" y="128"/>
                  <a:pt x="906" y="133"/>
                </a:cubicBezTo>
                <a:cubicBezTo>
                  <a:pt x="961" y="230"/>
                  <a:pt x="961" y="230"/>
                  <a:pt x="961" y="230"/>
                </a:cubicBezTo>
                <a:cubicBezTo>
                  <a:pt x="911" y="230"/>
                  <a:pt x="911" y="230"/>
                  <a:pt x="911" y="230"/>
                </a:cubicBezTo>
                <a:cubicBezTo>
                  <a:pt x="862" y="143"/>
                  <a:pt x="862" y="143"/>
                  <a:pt x="862" y="143"/>
                </a:cubicBezTo>
                <a:cubicBezTo>
                  <a:pt x="831" y="143"/>
                  <a:pt x="831" y="143"/>
                  <a:pt x="831" y="143"/>
                </a:cubicBezTo>
                <a:cubicBezTo>
                  <a:pt x="831" y="230"/>
                  <a:pt x="831" y="230"/>
                  <a:pt x="831" y="230"/>
                </a:cubicBezTo>
                <a:lnTo>
                  <a:pt x="784" y="230"/>
                </a:lnTo>
                <a:close/>
                <a:moveTo>
                  <a:pt x="831" y="109"/>
                </a:moveTo>
                <a:cubicBezTo>
                  <a:pt x="864" y="109"/>
                  <a:pt x="864" y="109"/>
                  <a:pt x="864" y="109"/>
                </a:cubicBezTo>
                <a:cubicBezTo>
                  <a:pt x="887" y="109"/>
                  <a:pt x="898" y="98"/>
                  <a:pt x="898" y="75"/>
                </a:cubicBezTo>
                <a:cubicBezTo>
                  <a:pt x="898" y="52"/>
                  <a:pt x="887" y="41"/>
                  <a:pt x="865" y="41"/>
                </a:cubicBezTo>
                <a:cubicBezTo>
                  <a:pt x="831" y="41"/>
                  <a:pt x="831" y="41"/>
                  <a:pt x="831" y="41"/>
                </a:cubicBezTo>
                <a:lnTo>
                  <a:pt x="831" y="109"/>
                </a:lnTo>
                <a:close/>
                <a:moveTo>
                  <a:pt x="1102" y="230"/>
                </a:moveTo>
                <a:cubicBezTo>
                  <a:pt x="1102" y="44"/>
                  <a:pt x="1102" y="44"/>
                  <a:pt x="1102" y="44"/>
                </a:cubicBezTo>
                <a:cubicBezTo>
                  <a:pt x="1033" y="44"/>
                  <a:pt x="1033" y="44"/>
                  <a:pt x="1033" y="44"/>
                </a:cubicBezTo>
                <a:cubicBezTo>
                  <a:pt x="1033" y="5"/>
                  <a:pt x="1033" y="5"/>
                  <a:pt x="1033" y="5"/>
                </a:cubicBezTo>
                <a:cubicBezTo>
                  <a:pt x="1219" y="5"/>
                  <a:pt x="1219" y="5"/>
                  <a:pt x="1219" y="5"/>
                </a:cubicBezTo>
                <a:cubicBezTo>
                  <a:pt x="1219" y="44"/>
                  <a:pt x="1219" y="44"/>
                  <a:pt x="1219" y="44"/>
                </a:cubicBezTo>
                <a:cubicBezTo>
                  <a:pt x="1150" y="44"/>
                  <a:pt x="1150" y="44"/>
                  <a:pt x="1150" y="44"/>
                </a:cubicBezTo>
                <a:cubicBezTo>
                  <a:pt x="1150" y="230"/>
                  <a:pt x="1150" y="230"/>
                  <a:pt x="1150" y="230"/>
                </a:cubicBezTo>
                <a:lnTo>
                  <a:pt x="1102" y="230"/>
                </a:lnTo>
                <a:close/>
                <a:moveTo>
                  <a:pt x="1449" y="5"/>
                </a:moveTo>
                <a:cubicBezTo>
                  <a:pt x="1498" y="5"/>
                  <a:pt x="1498" y="5"/>
                  <a:pt x="1498" y="5"/>
                </a:cubicBezTo>
                <a:cubicBezTo>
                  <a:pt x="1498" y="148"/>
                  <a:pt x="1498" y="148"/>
                  <a:pt x="1498" y="148"/>
                </a:cubicBezTo>
                <a:cubicBezTo>
                  <a:pt x="1498" y="175"/>
                  <a:pt x="1490" y="197"/>
                  <a:pt x="1474" y="212"/>
                </a:cubicBezTo>
                <a:cubicBezTo>
                  <a:pt x="1458" y="228"/>
                  <a:pt x="1435" y="235"/>
                  <a:pt x="1405" y="235"/>
                </a:cubicBezTo>
                <a:cubicBezTo>
                  <a:pt x="1375" y="235"/>
                  <a:pt x="1353" y="228"/>
                  <a:pt x="1337" y="213"/>
                </a:cubicBezTo>
                <a:cubicBezTo>
                  <a:pt x="1320" y="197"/>
                  <a:pt x="1312" y="176"/>
                  <a:pt x="1312" y="147"/>
                </a:cubicBezTo>
                <a:cubicBezTo>
                  <a:pt x="1312" y="5"/>
                  <a:pt x="1312" y="5"/>
                  <a:pt x="1312" y="5"/>
                </a:cubicBezTo>
                <a:cubicBezTo>
                  <a:pt x="1361" y="5"/>
                  <a:pt x="1361" y="5"/>
                  <a:pt x="1361" y="5"/>
                </a:cubicBezTo>
                <a:cubicBezTo>
                  <a:pt x="1361" y="150"/>
                  <a:pt x="1361" y="150"/>
                  <a:pt x="1361" y="150"/>
                </a:cubicBezTo>
                <a:cubicBezTo>
                  <a:pt x="1361" y="165"/>
                  <a:pt x="1365" y="176"/>
                  <a:pt x="1372" y="184"/>
                </a:cubicBezTo>
                <a:cubicBezTo>
                  <a:pt x="1380" y="192"/>
                  <a:pt x="1391" y="196"/>
                  <a:pt x="1405" y="196"/>
                </a:cubicBezTo>
                <a:cubicBezTo>
                  <a:pt x="1419" y="196"/>
                  <a:pt x="1430" y="192"/>
                  <a:pt x="1438" y="184"/>
                </a:cubicBezTo>
                <a:cubicBezTo>
                  <a:pt x="1445" y="176"/>
                  <a:pt x="1449" y="165"/>
                  <a:pt x="1449" y="150"/>
                </a:cubicBezTo>
                <a:lnTo>
                  <a:pt x="1449" y="5"/>
                </a:lnTo>
                <a:close/>
                <a:moveTo>
                  <a:pt x="1661" y="148"/>
                </a:moveTo>
                <a:cubicBezTo>
                  <a:pt x="1661" y="230"/>
                  <a:pt x="1661" y="230"/>
                  <a:pt x="1661" y="230"/>
                </a:cubicBezTo>
                <a:cubicBezTo>
                  <a:pt x="1613" y="230"/>
                  <a:pt x="1613" y="230"/>
                  <a:pt x="1613" y="230"/>
                </a:cubicBezTo>
                <a:cubicBezTo>
                  <a:pt x="1613" y="5"/>
                  <a:pt x="1613" y="5"/>
                  <a:pt x="1613" y="5"/>
                </a:cubicBezTo>
                <a:cubicBezTo>
                  <a:pt x="1699" y="5"/>
                  <a:pt x="1699" y="5"/>
                  <a:pt x="1699" y="5"/>
                </a:cubicBezTo>
                <a:cubicBezTo>
                  <a:pt x="1723" y="5"/>
                  <a:pt x="1741" y="12"/>
                  <a:pt x="1755" y="25"/>
                </a:cubicBezTo>
                <a:cubicBezTo>
                  <a:pt x="1768" y="37"/>
                  <a:pt x="1775" y="55"/>
                  <a:pt x="1775" y="77"/>
                </a:cubicBezTo>
                <a:cubicBezTo>
                  <a:pt x="1775" y="99"/>
                  <a:pt x="1768" y="116"/>
                  <a:pt x="1755" y="129"/>
                </a:cubicBezTo>
                <a:cubicBezTo>
                  <a:pt x="1741" y="142"/>
                  <a:pt x="1723" y="148"/>
                  <a:pt x="1699" y="148"/>
                </a:cubicBezTo>
                <a:lnTo>
                  <a:pt x="1661" y="148"/>
                </a:lnTo>
                <a:close/>
                <a:moveTo>
                  <a:pt x="1661" y="112"/>
                </a:moveTo>
                <a:cubicBezTo>
                  <a:pt x="1694" y="112"/>
                  <a:pt x="1694" y="112"/>
                  <a:pt x="1694" y="112"/>
                </a:cubicBezTo>
                <a:cubicBezTo>
                  <a:pt x="1705" y="112"/>
                  <a:pt x="1713" y="109"/>
                  <a:pt x="1719" y="103"/>
                </a:cubicBezTo>
                <a:cubicBezTo>
                  <a:pt x="1724" y="97"/>
                  <a:pt x="1727" y="88"/>
                  <a:pt x="1727" y="77"/>
                </a:cubicBezTo>
                <a:cubicBezTo>
                  <a:pt x="1727" y="65"/>
                  <a:pt x="1724" y="57"/>
                  <a:pt x="1719" y="51"/>
                </a:cubicBezTo>
                <a:cubicBezTo>
                  <a:pt x="1713" y="45"/>
                  <a:pt x="1705" y="42"/>
                  <a:pt x="1694" y="42"/>
                </a:cubicBezTo>
                <a:cubicBezTo>
                  <a:pt x="1661" y="42"/>
                  <a:pt x="1661" y="42"/>
                  <a:pt x="1661" y="42"/>
                </a:cubicBezTo>
                <a:lnTo>
                  <a:pt x="1661" y="112"/>
                </a:lnTo>
                <a:close/>
                <a:moveTo>
                  <a:pt x="2031" y="230"/>
                </a:moveTo>
                <a:cubicBezTo>
                  <a:pt x="2031" y="5"/>
                  <a:pt x="2031" y="5"/>
                  <a:pt x="2031" y="5"/>
                </a:cubicBezTo>
                <a:cubicBezTo>
                  <a:pt x="2099" y="5"/>
                  <a:pt x="2099" y="5"/>
                  <a:pt x="2099" y="5"/>
                </a:cubicBezTo>
                <a:cubicBezTo>
                  <a:pt x="2132" y="5"/>
                  <a:pt x="2157" y="15"/>
                  <a:pt x="2173" y="34"/>
                </a:cubicBezTo>
                <a:cubicBezTo>
                  <a:pt x="2190" y="53"/>
                  <a:pt x="2199" y="81"/>
                  <a:pt x="2199" y="118"/>
                </a:cubicBezTo>
                <a:cubicBezTo>
                  <a:pt x="2199" y="154"/>
                  <a:pt x="2190" y="182"/>
                  <a:pt x="2173" y="201"/>
                </a:cubicBezTo>
                <a:cubicBezTo>
                  <a:pt x="2155" y="220"/>
                  <a:pt x="2130" y="230"/>
                  <a:pt x="2097" y="230"/>
                </a:cubicBezTo>
                <a:lnTo>
                  <a:pt x="2031" y="230"/>
                </a:lnTo>
                <a:close/>
                <a:moveTo>
                  <a:pt x="2051" y="21"/>
                </a:moveTo>
                <a:cubicBezTo>
                  <a:pt x="2051" y="214"/>
                  <a:pt x="2051" y="214"/>
                  <a:pt x="2051" y="214"/>
                </a:cubicBezTo>
                <a:cubicBezTo>
                  <a:pt x="2094" y="214"/>
                  <a:pt x="2094" y="214"/>
                  <a:pt x="2094" y="214"/>
                </a:cubicBezTo>
                <a:cubicBezTo>
                  <a:pt x="2122" y="214"/>
                  <a:pt x="2143" y="206"/>
                  <a:pt x="2157" y="191"/>
                </a:cubicBezTo>
                <a:cubicBezTo>
                  <a:pt x="2172" y="175"/>
                  <a:pt x="2179" y="152"/>
                  <a:pt x="2179" y="122"/>
                </a:cubicBezTo>
                <a:cubicBezTo>
                  <a:pt x="2179" y="114"/>
                  <a:pt x="2179" y="114"/>
                  <a:pt x="2179" y="114"/>
                </a:cubicBezTo>
                <a:cubicBezTo>
                  <a:pt x="2179" y="52"/>
                  <a:pt x="2151" y="21"/>
                  <a:pt x="2095" y="21"/>
                </a:cubicBezTo>
                <a:lnTo>
                  <a:pt x="2051" y="21"/>
                </a:lnTo>
                <a:close/>
                <a:moveTo>
                  <a:pt x="2450" y="230"/>
                </a:moveTo>
                <a:cubicBezTo>
                  <a:pt x="2425" y="163"/>
                  <a:pt x="2425" y="163"/>
                  <a:pt x="2425" y="163"/>
                </a:cubicBezTo>
                <a:cubicBezTo>
                  <a:pt x="2321" y="163"/>
                  <a:pt x="2321" y="163"/>
                  <a:pt x="2321" y="163"/>
                </a:cubicBezTo>
                <a:cubicBezTo>
                  <a:pt x="2296" y="230"/>
                  <a:pt x="2296" y="230"/>
                  <a:pt x="2296" y="230"/>
                </a:cubicBezTo>
                <a:cubicBezTo>
                  <a:pt x="2277" y="230"/>
                  <a:pt x="2277" y="230"/>
                  <a:pt x="2277" y="230"/>
                </a:cubicBezTo>
                <a:cubicBezTo>
                  <a:pt x="2364" y="5"/>
                  <a:pt x="2364" y="5"/>
                  <a:pt x="2364" y="5"/>
                </a:cubicBezTo>
                <a:cubicBezTo>
                  <a:pt x="2384" y="5"/>
                  <a:pt x="2384" y="5"/>
                  <a:pt x="2384" y="5"/>
                </a:cubicBezTo>
                <a:cubicBezTo>
                  <a:pt x="2470" y="230"/>
                  <a:pt x="2470" y="230"/>
                  <a:pt x="2470" y="230"/>
                </a:cubicBezTo>
                <a:lnTo>
                  <a:pt x="2450" y="230"/>
                </a:lnTo>
                <a:close/>
                <a:moveTo>
                  <a:pt x="2328" y="147"/>
                </a:moveTo>
                <a:cubicBezTo>
                  <a:pt x="2419" y="147"/>
                  <a:pt x="2419" y="147"/>
                  <a:pt x="2419" y="147"/>
                </a:cubicBezTo>
                <a:cubicBezTo>
                  <a:pt x="2373" y="26"/>
                  <a:pt x="2373" y="26"/>
                  <a:pt x="2373" y="26"/>
                </a:cubicBezTo>
                <a:lnTo>
                  <a:pt x="2328" y="147"/>
                </a:lnTo>
                <a:close/>
                <a:moveTo>
                  <a:pt x="2601" y="230"/>
                </a:moveTo>
                <a:cubicBezTo>
                  <a:pt x="2601" y="149"/>
                  <a:pt x="2601" y="149"/>
                  <a:pt x="2601" y="149"/>
                </a:cubicBezTo>
                <a:cubicBezTo>
                  <a:pt x="2523" y="5"/>
                  <a:pt x="2523" y="5"/>
                  <a:pt x="2523" y="5"/>
                </a:cubicBezTo>
                <a:cubicBezTo>
                  <a:pt x="2545" y="5"/>
                  <a:pt x="2545" y="5"/>
                  <a:pt x="2545" y="5"/>
                </a:cubicBezTo>
                <a:cubicBezTo>
                  <a:pt x="2611" y="130"/>
                  <a:pt x="2611" y="130"/>
                  <a:pt x="2611" y="130"/>
                </a:cubicBezTo>
                <a:cubicBezTo>
                  <a:pt x="2679" y="5"/>
                  <a:pt x="2679" y="5"/>
                  <a:pt x="2679" y="5"/>
                </a:cubicBezTo>
                <a:cubicBezTo>
                  <a:pt x="2700" y="5"/>
                  <a:pt x="2700" y="5"/>
                  <a:pt x="2700" y="5"/>
                </a:cubicBezTo>
                <a:cubicBezTo>
                  <a:pt x="2620" y="149"/>
                  <a:pt x="2620" y="149"/>
                  <a:pt x="2620" y="149"/>
                </a:cubicBezTo>
                <a:cubicBezTo>
                  <a:pt x="2620" y="230"/>
                  <a:pt x="2620" y="230"/>
                  <a:pt x="2620" y="230"/>
                </a:cubicBezTo>
                <a:lnTo>
                  <a:pt x="2601" y="23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A3A1A18-6E53-468F-8F5F-2861FBC98C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3485695" y="7523774"/>
            <a:ext cx="624839" cy="37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602530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_1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5DA83261-5476-4C08-8B47-87A7A736F5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auto">
          <a:xfrm>
            <a:off x="322675" y="3444973"/>
            <a:ext cx="12908725" cy="1126462"/>
          </a:xfrm>
          <a:noFill/>
        </p:spPr>
        <p:txBody>
          <a:bodyPr wrap="square" lIns="182880" tIns="146304" rIns="182880" bIns="146304" anchor="t" anchorCtr="0">
            <a:spAutoFit/>
          </a:bodyPr>
          <a:lstStyle>
            <a:lvl1pPr>
              <a:defRPr sz="6000" spc="-118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Video</a:t>
            </a:r>
          </a:p>
        </p:txBody>
      </p:sp>
      <p:sp>
        <p:nvSpPr>
          <p:cNvPr id="12" name="TextBox 3">
            <a:extLst>
              <a:ext uri="{FF2B5EF4-FFF2-40B4-BE49-F238E27FC236}">
                <a16:creationId xmlns:a16="http://schemas.microsoft.com/office/drawing/2014/main" id="{66E2E712-6E8B-404C-B6A3-A0067B00F4B5}"/>
              </a:ext>
            </a:extLst>
          </p:cNvPr>
          <p:cNvSpPr txBox="1">
            <a:spLocks noChangeArrowheads="1"/>
          </p:cNvSpPr>
          <p:nvPr userDrawn="1"/>
        </p:nvSpPr>
        <p:spPr bwMode="white">
          <a:xfrm>
            <a:off x="5334000" y="7528730"/>
            <a:ext cx="396240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x-none" sz="900" b="0" i="0" dirty="0">
                <a:solidFill>
                  <a:schemeClr val="tx1"/>
                </a:solidFill>
                <a:latin typeface="Amazon Ember" charset="0"/>
                <a:ea typeface="Amazon Ember" charset="0"/>
                <a:cs typeface="Amazon Ember" charset="0"/>
              </a:rPr>
              <a:t>© 2019, Amazon Web Services, Inc. or its affiliates. All rights reserved.</a:t>
            </a: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5871FDD2-A814-4951-8F2E-A2A1C1F4A17D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550356" y="7393636"/>
            <a:ext cx="3095956" cy="272402"/>
          </a:xfrm>
          <a:custGeom>
            <a:avLst/>
            <a:gdLst>
              <a:gd name="T0" fmla="*/ 0 w 2700"/>
              <a:gd name="T1" fmla="*/ 67 h 235"/>
              <a:gd name="T2" fmla="*/ 145 w 2700"/>
              <a:gd name="T3" fmla="*/ 12 h 235"/>
              <a:gd name="T4" fmla="*/ 48 w 2700"/>
              <a:gd name="T5" fmla="*/ 63 h 235"/>
              <a:gd name="T6" fmla="*/ 104 w 2700"/>
              <a:gd name="T7" fmla="*/ 99 h 235"/>
              <a:gd name="T8" fmla="*/ 136 w 2700"/>
              <a:gd name="T9" fmla="*/ 216 h 235"/>
              <a:gd name="T10" fmla="*/ 2 w 2700"/>
              <a:gd name="T11" fmla="*/ 223 h 235"/>
              <a:gd name="T12" fmla="*/ 70 w 2700"/>
              <a:gd name="T13" fmla="*/ 197 h 235"/>
              <a:gd name="T14" fmla="*/ 104 w 2700"/>
              <a:gd name="T15" fmla="*/ 154 h 235"/>
              <a:gd name="T16" fmla="*/ 311 w 2700"/>
              <a:gd name="T17" fmla="*/ 230 h 235"/>
              <a:gd name="T18" fmla="*/ 243 w 2700"/>
              <a:gd name="T19" fmla="*/ 5 h 235"/>
              <a:gd name="T20" fmla="*/ 360 w 2700"/>
              <a:gd name="T21" fmla="*/ 44 h 235"/>
              <a:gd name="T22" fmla="*/ 638 w 2700"/>
              <a:gd name="T23" fmla="*/ 230 h 235"/>
              <a:gd name="T24" fmla="*/ 530 w 2700"/>
              <a:gd name="T25" fmla="*/ 230 h 235"/>
              <a:gd name="T26" fmla="*/ 612 w 2700"/>
              <a:gd name="T27" fmla="*/ 5 h 235"/>
              <a:gd name="T28" fmla="*/ 556 w 2700"/>
              <a:gd name="T29" fmla="*/ 144 h 235"/>
              <a:gd name="T30" fmla="*/ 556 w 2700"/>
              <a:gd name="T31" fmla="*/ 144 h 235"/>
              <a:gd name="T32" fmla="*/ 871 w 2700"/>
              <a:gd name="T33" fmla="*/ 5 h 235"/>
              <a:gd name="T34" fmla="*/ 936 w 2700"/>
              <a:gd name="T35" fmla="*/ 109 h 235"/>
              <a:gd name="T36" fmla="*/ 911 w 2700"/>
              <a:gd name="T37" fmla="*/ 230 h 235"/>
              <a:gd name="T38" fmla="*/ 831 w 2700"/>
              <a:gd name="T39" fmla="*/ 230 h 235"/>
              <a:gd name="T40" fmla="*/ 864 w 2700"/>
              <a:gd name="T41" fmla="*/ 109 h 235"/>
              <a:gd name="T42" fmla="*/ 831 w 2700"/>
              <a:gd name="T43" fmla="*/ 41 h 235"/>
              <a:gd name="T44" fmla="*/ 1102 w 2700"/>
              <a:gd name="T45" fmla="*/ 44 h 235"/>
              <a:gd name="T46" fmla="*/ 1219 w 2700"/>
              <a:gd name="T47" fmla="*/ 5 h 235"/>
              <a:gd name="T48" fmla="*/ 1150 w 2700"/>
              <a:gd name="T49" fmla="*/ 230 h 235"/>
              <a:gd name="T50" fmla="*/ 1498 w 2700"/>
              <a:gd name="T51" fmla="*/ 5 h 235"/>
              <a:gd name="T52" fmla="*/ 1405 w 2700"/>
              <a:gd name="T53" fmla="*/ 235 h 235"/>
              <a:gd name="T54" fmla="*/ 1312 w 2700"/>
              <a:gd name="T55" fmla="*/ 5 h 235"/>
              <a:gd name="T56" fmla="*/ 1372 w 2700"/>
              <a:gd name="T57" fmla="*/ 184 h 235"/>
              <a:gd name="T58" fmla="*/ 1449 w 2700"/>
              <a:gd name="T59" fmla="*/ 150 h 235"/>
              <a:gd name="T60" fmla="*/ 1661 w 2700"/>
              <a:gd name="T61" fmla="*/ 230 h 235"/>
              <a:gd name="T62" fmla="*/ 1699 w 2700"/>
              <a:gd name="T63" fmla="*/ 5 h 235"/>
              <a:gd name="T64" fmla="*/ 1755 w 2700"/>
              <a:gd name="T65" fmla="*/ 129 h 235"/>
              <a:gd name="T66" fmla="*/ 1661 w 2700"/>
              <a:gd name="T67" fmla="*/ 112 h 235"/>
              <a:gd name="T68" fmla="*/ 1727 w 2700"/>
              <a:gd name="T69" fmla="*/ 77 h 235"/>
              <a:gd name="T70" fmla="*/ 1661 w 2700"/>
              <a:gd name="T71" fmla="*/ 42 h 235"/>
              <a:gd name="T72" fmla="*/ 2031 w 2700"/>
              <a:gd name="T73" fmla="*/ 5 h 235"/>
              <a:gd name="T74" fmla="*/ 2199 w 2700"/>
              <a:gd name="T75" fmla="*/ 118 h 235"/>
              <a:gd name="T76" fmla="*/ 2031 w 2700"/>
              <a:gd name="T77" fmla="*/ 230 h 235"/>
              <a:gd name="T78" fmla="*/ 2094 w 2700"/>
              <a:gd name="T79" fmla="*/ 214 h 235"/>
              <a:gd name="T80" fmla="*/ 2179 w 2700"/>
              <a:gd name="T81" fmla="*/ 114 h 235"/>
              <a:gd name="T82" fmla="*/ 2450 w 2700"/>
              <a:gd name="T83" fmla="*/ 230 h 235"/>
              <a:gd name="T84" fmla="*/ 2296 w 2700"/>
              <a:gd name="T85" fmla="*/ 230 h 235"/>
              <a:gd name="T86" fmla="*/ 2384 w 2700"/>
              <a:gd name="T87" fmla="*/ 5 h 235"/>
              <a:gd name="T88" fmla="*/ 2328 w 2700"/>
              <a:gd name="T89" fmla="*/ 147 h 235"/>
              <a:gd name="T90" fmla="*/ 2328 w 2700"/>
              <a:gd name="T91" fmla="*/ 147 h 235"/>
              <a:gd name="T92" fmla="*/ 2523 w 2700"/>
              <a:gd name="T93" fmla="*/ 5 h 235"/>
              <a:gd name="T94" fmla="*/ 2679 w 2700"/>
              <a:gd name="T95" fmla="*/ 5 h 235"/>
              <a:gd name="T96" fmla="*/ 2620 w 2700"/>
              <a:gd name="T97" fmla="*/ 230 h 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700" h="235">
                <a:moveTo>
                  <a:pt x="54" y="132"/>
                </a:moveTo>
                <a:cubicBezTo>
                  <a:pt x="35" y="125"/>
                  <a:pt x="21" y="116"/>
                  <a:pt x="12" y="106"/>
                </a:cubicBezTo>
                <a:cubicBezTo>
                  <a:pt x="4" y="95"/>
                  <a:pt x="0" y="82"/>
                  <a:pt x="0" y="67"/>
                </a:cubicBezTo>
                <a:cubicBezTo>
                  <a:pt x="0" y="46"/>
                  <a:pt x="7" y="30"/>
                  <a:pt x="22" y="18"/>
                </a:cubicBezTo>
                <a:cubicBezTo>
                  <a:pt x="37" y="6"/>
                  <a:pt x="57" y="0"/>
                  <a:pt x="83" y="0"/>
                </a:cubicBezTo>
                <a:cubicBezTo>
                  <a:pt x="104" y="0"/>
                  <a:pt x="125" y="4"/>
                  <a:pt x="145" y="12"/>
                </a:cubicBezTo>
                <a:cubicBezTo>
                  <a:pt x="145" y="49"/>
                  <a:pt x="145" y="49"/>
                  <a:pt x="145" y="49"/>
                </a:cubicBezTo>
                <a:cubicBezTo>
                  <a:pt x="124" y="42"/>
                  <a:pt x="105" y="39"/>
                  <a:pt x="87" y="39"/>
                </a:cubicBezTo>
                <a:cubicBezTo>
                  <a:pt x="61" y="39"/>
                  <a:pt x="48" y="47"/>
                  <a:pt x="48" y="63"/>
                </a:cubicBezTo>
                <a:cubicBezTo>
                  <a:pt x="48" y="69"/>
                  <a:pt x="51" y="74"/>
                  <a:pt x="55" y="78"/>
                </a:cubicBezTo>
                <a:cubicBezTo>
                  <a:pt x="59" y="82"/>
                  <a:pt x="68" y="86"/>
                  <a:pt x="80" y="91"/>
                </a:cubicBezTo>
                <a:cubicBezTo>
                  <a:pt x="104" y="99"/>
                  <a:pt x="104" y="99"/>
                  <a:pt x="104" y="99"/>
                </a:cubicBezTo>
                <a:cubicBezTo>
                  <a:pt x="124" y="107"/>
                  <a:pt x="138" y="115"/>
                  <a:pt x="147" y="125"/>
                </a:cubicBezTo>
                <a:cubicBezTo>
                  <a:pt x="155" y="135"/>
                  <a:pt x="160" y="148"/>
                  <a:pt x="160" y="163"/>
                </a:cubicBezTo>
                <a:cubicBezTo>
                  <a:pt x="160" y="186"/>
                  <a:pt x="152" y="203"/>
                  <a:pt x="136" y="216"/>
                </a:cubicBezTo>
                <a:cubicBezTo>
                  <a:pt x="120" y="229"/>
                  <a:pt x="98" y="235"/>
                  <a:pt x="70" y="235"/>
                </a:cubicBezTo>
                <a:cubicBezTo>
                  <a:pt x="58" y="235"/>
                  <a:pt x="46" y="234"/>
                  <a:pt x="33" y="232"/>
                </a:cubicBezTo>
                <a:cubicBezTo>
                  <a:pt x="21" y="230"/>
                  <a:pt x="11" y="227"/>
                  <a:pt x="2" y="223"/>
                </a:cubicBezTo>
                <a:cubicBezTo>
                  <a:pt x="2" y="186"/>
                  <a:pt x="2" y="186"/>
                  <a:pt x="2" y="186"/>
                </a:cubicBezTo>
                <a:cubicBezTo>
                  <a:pt x="13" y="189"/>
                  <a:pt x="25" y="192"/>
                  <a:pt x="37" y="194"/>
                </a:cubicBezTo>
                <a:cubicBezTo>
                  <a:pt x="49" y="196"/>
                  <a:pt x="60" y="197"/>
                  <a:pt x="70" y="197"/>
                </a:cubicBezTo>
                <a:cubicBezTo>
                  <a:pt x="83" y="197"/>
                  <a:pt x="93" y="194"/>
                  <a:pt x="100" y="190"/>
                </a:cubicBezTo>
                <a:cubicBezTo>
                  <a:pt x="107" y="185"/>
                  <a:pt x="110" y="178"/>
                  <a:pt x="110" y="170"/>
                </a:cubicBezTo>
                <a:cubicBezTo>
                  <a:pt x="110" y="163"/>
                  <a:pt x="108" y="158"/>
                  <a:pt x="104" y="154"/>
                </a:cubicBezTo>
                <a:cubicBezTo>
                  <a:pt x="100" y="150"/>
                  <a:pt x="91" y="146"/>
                  <a:pt x="79" y="141"/>
                </a:cubicBezTo>
                <a:lnTo>
                  <a:pt x="54" y="132"/>
                </a:lnTo>
                <a:close/>
                <a:moveTo>
                  <a:pt x="311" y="230"/>
                </a:moveTo>
                <a:cubicBezTo>
                  <a:pt x="311" y="44"/>
                  <a:pt x="311" y="44"/>
                  <a:pt x="311" y="44"/>
                </a:cubicBezTo>
                <a:cubicBezTo>
                  <a:pt x="243" y="44"/>
                  <a:pt x="243" y="44"/>
                  <a:pt x="243" y="44"/>
                </a:cubicBezTo>
                <a:cubicBezTo>
                  <a:pt x="243" y="5"/>
                  <a:pt x="243" y="5"/>
                  <a:pt x="243" y="5"/>
                </a:cubicBezTo>
                <a:cubicBezTo>
                  <a:pt x="428" y="5"/>
                  <a:pt x="428" y="5"/>
                  <a:pt x="428" y="5"/>
                </a:cubicBezTo>
                <a:cubicBezTo>
                  <a:pt x="428" y="44"/>
                  <a:pt x="428" y="44"/>
                  <a:pt x="428" y="44"/>
                </a:cubicBezTo>
                <a:cubicBezTo>
                  <a:pt x="360" y="44"/>
                  <a:pt x="360" y="44"/>
                  <a:pt x="360" y="44"/>
                </a:cubicBezTo>
                <a:cubicBezTo>
                  <a:pt x="360" y="230"/>
                  <a:pt x="360" y="230"/>
                  <a:pt x="360" y="230"/>
                </a:cubicBezTo>
                <a:lnTo>
                  <a:pt x="311" y="230"/>
                </a:lnTo>
                <a:close/>
                <a:moveTo>
                  <a:pt x="638" y="230"/>
                </a:moveTo>
                <a:cubicBezTo>
                  <a:pt x="622" y="179"/>
                  <a:pt x="622" y="179"/>
                  <a:pt x="622" y="179"/>
                </a:cubicBezTo>
                <a:cubicBezTo>
                  <a:pt x="546" y="179"/>
                  <a:pt x="546" y="179"/>
                  <a:pt x="546" y="179"/>
                </a:cubicBezTo>
                <a:cubicBezTo>
                  <a:pt x="530" y="230"/>
                  <a:pt x="530" y="230"/>
                  <a:pt x="530" y="230"/>
                </a:cubicBezTo>
                <a:cubicBezTo>
                  <a:pt x="479" y="230"/>
                  <a:pt x="479" y="230"/>
                  <a:pt x="479" y="230"/>
                </a:cubicBezTo>
                <a:cubicBezTo>
                  <a:pt x="559" y="5"/>
                  <a:pt x="559" y="5"/>
                  <a:pt x="559" y="5"/>
                </a:cubicBezTo>
                <a:cubicBezTo>
                  <a:pt x="612" y="5"/>
                  <a:pt x="612" y="5"/>
                  <a:pt x="612" y="5"/>
                </a:cubicBezTo>
                <a:cubicBezTo>
                  <a:pt x="691" y="230"/>
                  <a:pt x="691" y="230"/>
                  <a:pt x="691" y="230"/>
                </a:cubicBezTo>
                <a:lnTo>
                  <a:pt x="638" y="230"/>
                </a:lnTo>
                <a:close/>
                <a:moveTo>
                  <a:pt x="556" y="144"/>
                </a:moveTo>
                <a:cubicBezTo>
                  <a:pt x="612" y="144"/>
                  <a:pt x="612" y="144"/>
                  <a:pt x="612" y="144"/>
                </a:cubicBezTo>
                <a:cubicBezTo>
                  <a:pt x="584" y="50"/>
                  <a:pt x="584" y="50"/>
                  <a:pt x="584" y="50"/>
                </a:cubicBezTo>
                <a:lnTo>
                  <a:pt x="556" y="144"/>
                </a:lnTo>
                <a:close/>
                <a:moveTo>
                  <a:pt x="784" y="230"/>
                </a:moveTo>
                <a:cubicBezTo>
                  <a:pt x="784" y="5"/>
                  <a:pt x="784" y="5"/>
                  <a:pt x="784" y="5"/>
                </a:cubicBezTo>
                <a:cubicBezTo>
                  <a:pt x="871" y="5"/>
                  <a:pt x="871" y="5"/>
                  <a:pt x="871" y="5"/>
                </a:cubicBezTo>
                <a:cubicBezTo>
                  <a:pt x="894" y="5"/>
                  <a:pt x="912" y="12"/>
                  <a:pt x="926" y="24"/>
                </a:cubicBezTo>
                <a:cubicBezTo>
                  <a:pt x="940" y="36"/>
                  <a:pt x="946" y="53"/>
                  <a:pt x="946" y="74"/>
                </a:cubicBezTo>
                <a:cubicBezTo>
                  <a:pt x="946" y="87"/>
                  <a:pt x="943" y="99"/>
                  <a:pt x="936" y="109"/>
                </a:cubicBezTo>
                <a:cubicBezTo>
                  <a:pt x="929" y="119"/>
                  <a:pt x="919" y="128"/>
                  <a:pt x="906" y="133"/>
                </a:cubicBezTo>
                <a:cubicBezTo>
                  <a:pt x="961" y="230"/>
                  <a:pt x="961" y="230"/>
                  <a:pt x="961" y="230"/>
                </a:cubicBezTo>
                <a:cubicBezTo>
                  <a:pt x="911" y="230"/>
                  <a:pt x="911" y="230"/>
                  <a:pt x="911" y="230"/>
                </a:cubicBezTo>
                <a:cubicBezTo>
                  <a:pt x="862" y="143"/>
                  <a:pt x="862" y="143"/>
                  <a:pt x="862" y="143"/>
                </a:cubicBezTo>
                <a:cubicBezTo>
                  <a:pt x="831" y="143"/>
                  <a:pt x="831" y="143"/>
                  <a:pt x="831" y="143"/>
                </a:cubicBezTo>
                <a:cubicBezTo>
                  <a:pt x="831" y="230"/>
                  <a:pt x="831" y="230"/>
                  <a:pt x="831" y="230"/>
                </a:cubicBezTo>
                <a:lnTo>
                  <a:pt x="784" y="230"/>
                </a:lnTo>
                <a:close/>
                <a:moveTo>
                  <a:pt x="831" y="109"/>
                </a:moveTo>
                <a:cubicBezTo>
                  <a:pt x="864" y="109"/>
                  <a:pt x="864" y="109"/>
                  <a:pt x="864" y="109"/>
                </a:cubicBezTo>
                <a:cubicBezTo>
                  <a:pt x="887" y="109"/>
                  <a:pt x="898" y="98"/>
                  <a:pt x="898" y="75"/>
                </a:cubicBezTo>
                <a:cubicBezTo>
                  <a:pt x="898" y="52"/>
                  <a:pt x="887" y="41"/>
                  <a:pt x="865" y="41"/>
                </a:cubicBezTo>
                <a:cubicBezTo>
                  <a:pt x="831" y="41"/>
                  <a:pt x="831" y="41"/>
                  <a:pt x="831" y="41"/>
                </a:cubicBezTo>
                <a:lnTo>
                  <a:pt x="831" y="109"/>
                </a:lnTo>
                <a:close/>
                <a:moveTo>
                  <a:pt x="1102" y="230"/>
                </a:moveTo>
                <a:cubicBezTo>
                  <a:pt x="1102" y="44"/>
                  <a:pt x="1102" y="44"/>
                  <a:pt x="1102" y="44"/>
                </a:cubicBezTo>
                <a:cubicBezTo>
                  <a:pt x="1033" y="44"/>
                  <a:pt x="1033" y="44"/>
                  <a:pt x="1033" y="44"/>
                </a:cubicBezTo>
                <a:cubicBezTo>
                  <a:pt x="1033" y="5"/>
                  <a:pt x="1033" y="5"/>
                  <a:pt x="1033" y="5"/>
                </a:cubicBezTo>
                <a:cubicBezTo>
                  <a:pt x="1219" y="5"/>
                  <a:pt x="1219" y="5"/>
                  <a:pt x="1219" y="5"/>
                </a:cubicBezTo>
                <a:cubicBezTo>
                  <a:pt x="1219" y="44"/>
                  <a:pt x="1219" y="44"/>
                  <a:pt x="1219" y="44"/>
                </a:cubicBezTo>
                <a:cubicBezTo>
                  <a:pt x="1150" y="44"/>
                  <a:pt x="1150" y="44"/>
                  <a:pt x="1150" y="44"/>
                </a:cubicBezTo>
                <a:cubicBezTo>
                  <a:pt x="1150" y="230"/>
                  <a:pt x="1150" y="230"/>
                  <a:pt x="1150" y="230"/>
                </a:cubicBezTo>
                <a:lnTo>
                  <a:pt x="1102" y="230"/>
                </a:lnTo>
                <a:close/>
                <a:moveTo>
                  <a:pt x="1449" y="5"/>
                </a:moveTo>
                <a:cubicBezTo>
                  <a:pt x="1498" y="5"/>
                  <a:pt x="1498" y="5"/>
                  <a:pt x="1498" y="5"/>
                </a:cubicBezTo>
                <a:cubicBezTo>
                  <a:pt x="1498" y="148"/>
                  <a:pt x="1498" y="148"/>
                  <a:pt x="1498" y="148"/>
                </a:cubicBezTo>
                <a:cubicBezTo>
                  <a:pt x="1498" y="175"/>
                  <a:pt x="1490" y="197"/>
                  <a:pt x="1474" y="212"/>
                </a:cubicBezTo>
                <a:cubicBezTo>
                  <a:pt x="1458" y="228"/>
                  <a:pt x="1435" y="235"/>
                  <a:pt x="1405" y="235"/>
                </a:cubicBezTo>
                <a:cubicBezTo>
                  <a:pt x="1375" y="235"/>
                  <a:pt x="1353" y="228"/>
                  <a:pt x="1337" y="213"/>
                </a:cubicBezTo>
                <a:cubicBezTo>
                  <a:pt x="1320" y="197"/>
                  <a:pt x="1312" y="176"/>
                  <a:pt x="1312" y="147"/>
                </a:cubicBezTo>
                <a:cubicBezTo>
                  <a:pt x="1312" y="5"/>
                  <a:pt x="1312" y="5"/>
                  <a:pt x="1312" y="5"/>
                </a:cubicBezTo>
                <a:cubicBezTo>
                  <a:pt x="1361" y="5"/>
                  <a:pt x="1361" y="5"/>
                  <a:pt x="1361" y="5"/>
                </a:cubicBezTo>
                <a:cubicBezTo>
                  <a:pt x="1361" y="150"/>
                  <a:pt x="1361" y="150"/>
                  <a:pt x="1361" y="150"/>
                </a:cubicBezTo>
                <a:cubicBezTo>
                  <a:pt x="1361" y="165"/>
                  <a:pt x="1365" y="176"/>
                  <a:pt x="1372" y="184"/>
                </a:cubicBezTo>
                <a:cubicBezTo>
                  <a:pt x="1380" y="192"/>
                  <a:pt x="1391" y="196"/>
                  <a:pt x="1405" y="196"/>
                </a:cubicBezTo>
                <a:cubicBezTo>
                  <a:pt x="1419" y="196"/>
                  <a:pt x="1430" y="192"/>
                  <a:pt x="1438" y="184"/>
                </a:cubicBezTo>
                <a:cubicBezTo>
                  <a:pt x="1445" y="176"/>
                  <a:pt x="1449" y="165"/>
                  <a:pt x="1449" y="150"/>
                </a:cubicBezTo>
                <a:lnTo>
                  <a:pt x="1449" y="5"/>
                </a:lnTo>
                <a:close/>
                <a:moveTo>
                  <a:pt x="1661" y="148"/>
                </a:moveTo>
                <a:cubicBezTo>
                  <a:pt x="1661" y="230"/>
                  <a:pt x="1661" y="230"/>
                  <a:pt x="1661" y="230"/>
                </a:cubicBezTo>
                <a:cubicBezTo>
                  <a:pt x="1613" y="230"/>
                  <a:pt x="1613" y="230"/>
                  <a:pt x="1613" y="230"/>
                </a:cubicBezTo>
                <a:cubicBezTo>
                  <a:pt x="1613" y="5"/>
                  <a:pt x="1613" y="5"/>
                  <a:pt x="1613" y="5"/>
                </a:cubicBezTo>
                <a:cubicBezTo>
                  <a:pt x="1699" y="5"/>
                  <a:pt x="1699" y="5"/>
                  <a:pt x="1699" y="5"/>
                </a:cubicBezTo>
                <a:cubicBezTo>
                  <a:pt x="1723" y="5"/>
                  <a:pt x="1741" y="12"/>
                  <a:pt x="1755" y="25"/>
                </a:cubicBezTo>
                <a:cubicBezTo>
                  <a:pt x="1768" y="37"/>
                  <a:pt x="1775" y="55"/>
                  <a:pt x="1775" y="77"/>
                </a:cubicBezTo>
                <a:cubicBezTo>
                  <a:pt x="1775" y="99"/>
                  <a:pt x="1768" y="116"/>
                  <a:pt x="1755" y="129"/>
                </a:cubicBezTo>
                <a:cubicBezTo>
                  <a:pt x="1741" y="142"/>
                  <a:pt x="1723" y="148"/>
                  <a:pt x="1699" y="148"/>
                </a:cubicBezTo>
                <a:lnTo>
                  <a:pt x="1661" y="148"/>
                </a:lnTo>
                <a:close/>
                <a:moveTo>
                  <a:pt x="1661" y="112"/>
                </a:moveTo>
                <a:cubicBezTo>
                  <a:pt x="1694" y="112"/>
                  <a:pt x="1694" y="112"/>
                  <a:pt x="1694" y="112"/>
                </a:cubicBezTo>
                <a:cubicBezTo>
                  <a:pt x="1705" y="112"/>
                  <a:pt x="1713" y="109"/>
                  <a:pt x="1719" y="103"/>
                </a:cubicBezTo>
                <a:cubicBezTo>
                  <a:pt x="1724" y="97"/>
                  <a:pt x="1727" y="88"/>
                  <a:pt x="1727" y="77"/>
                </a:cubicBezTo>
                <a:cubicBezTo>
                  <a:pt x="1727" y="65"/>
                  <a:pt x="1724" y="57"/>
                  <a:pt x="1719" y="51"/>
                </a:cubicBezTo>
                <a:cubicBezTo>
                  <a:pt x="1713" y="45"/>
                  <a:pt x="1705" y="42"/>
                  <a:pt x="1694" y="42"/>
                </a:cubicBezTo>
                <a:cubicBezTo>
                  <a:pt x="1661" y="42"/>
                  <a:pt x="1661" y="42"/>
                  <a:pt x="1661" y="42"/>
                </a:cubicBezTo>
                <a:lnTo>
                  <a:pt x="1661" y="112"/>
                </a:lnTo>
                <a:close/>
                <a:moveTo>
                  <a:pt x="2031" y="230"/>
                </a:moveTo>
                <a:cubicBezTo>
                  <a:pt x="2031" y="5"/>
                  <a:pt x="2031" y="5"/>
                  <a:pt x="2031" y="5"/>
                </a:cubicBezTo>
                <a:cubicBezTo>
                  <a:pt x="2099" y="5"/>
                  <a:pt x="2099" y="5"/>
                  <a:pt x="2099" y="5"/>
                </a:cubicBezTo>
                <a:cubicBezTo>
                  <a:pt x="2132" y="5"/>
                  <a:pt x="2157" y="15"/>
                  <a:pt x="2173" y="34"/>
                </a:cubicBezTo>
                <a:cubicBezTo>
                  <a:pt x="2190" y="53"/>
                  <a:pt x="2199" y="81"/>
                  <a:pt x="2199" y="118"/>
                </a:cubicBezTo>
                <a:cubicBezTo>
                  <a:pt x="2199" y="154"/>
                  <a:pt x="2190" y="182"/>
                  <a:pt x="2173" y="201"/>
                </a:cubicBezTo>
                <a:cubicBezTo>
                  <a:pt x="2155" y="220"/>
                  <a:pt x="2130" y="230"/>
                  <a:pt x="2097" y="230"/>
                </a:cubicBezTo>
                <a:lnTo>
                  <a:pt x="2031" y="230"/>
                </a:lnTo>
                <a:close/>
                <a:moveTo>
                  <a:pt x="2051" y="21"/>
                </a:moveTo>
                <a:cubicBezTo>
                  <a:pt x="2051" y="214"/>
                  <a:pt x="2051" y="214"/>
                  <a:pt x="2051" y="214"/>
                </a:cubicBezTo>
                <a:cubicBezTo>
                  <a:pt x="2094" y="214"/>
                  <a:pt x="2094" y="214"/>
                  <a:pt x="2094" y="214"/>
                </a:cubicBezTo>
                <a:cubicBezTo>
                  <a:pt x="2122" y="214"/>
                  <a:pt x="2143" y="206"/>
                  <a:pt x="2157" y="191"/>
                </a:cubicBezTo>
                <a:cubicBezTo>
                  <a:pt x="2172" y="175"/>
                  <a:pt x="2179" y="152"/>
                  <a:pt x="2179" y="122"/>
                </a:cubicBezTo>
                <a:cubicBezTo>
                  <a:pt x="2179" y="114"/>
                  <a:pt x="2179" y="114"/>
                  <a:pt x="2179" y="114"/>
                </a:cubicBezTo>
                <a:cubicBezTo>
                  <a:pt x="2179" y="52"/>
                  <a:pt x="2151" y="21"/>
                  <a:pt x="2095" y="21"/>
                </a:cubicBezTo>
                <a:lnTo>
                  <a:pt x="2051" y="21"/>
                </a:lnTo>
                <a:close/>
                <a:moveTo>
                  <a:pt x="2450" y="230"/>
                </a:moveTo>
                <a:cubicBezTo>
                  <a:pt x="2425" y="163"/>
                  <a:pt x="2425" y="163"/>
                  <a:pt x="2425" y="163"/>
                </a:cubicBezTo>
                <a:cubicBezTo>
                  <a:pt x="2321" y="163"/>
                  <a:pt x="2321" y="163"/>
                  <a:pt x="2321" y="163"/>
                </a:cubicBezTo>
                <a:cubicBezTo>
                  <a:pt x="2296" y="230"/>
                  <a:pt x="2296" y="230"/>
                  <a:pt x="2296" y="230"/>
                </a:cubicBezTo>
                <a:cubicBezTo>
                  <a:pt x="2277" y="230"/>
                  <a:pt x="2277" y="230"/>
                  <a:pt x="2277" y="230"/>
                </a:cubicBezTo>
                <a:cubicBezTo>
                  <a:pt x="2364" y="5"/>
                  <a:pt x="2364" y="5"/>
                  <a:pt x="2364" y="5"/>
                </a:cubicBezTo>
                <a:cubicBezTo>
                  <a:pt x="2384" y="5"/>
                  <a:pt x="2384" y="5"/>
                  <a:pt x="2384" y="5"/>
                </a:cubicBezTo>
                <a:cubicBezTo>
                  <a:pt x="2470" y="230"/>
                  <a:pt x="2470" y="230"/>
                  <a:pt x="2470" y="230"/>
                </a:cubicBezTo>
                <a:lnTo>
                  <a:pt x="2450" y="230"/>
                </a:lnTo>
                <a:close/>
                <a:moveTo>
                  <a:pt x="2328" y="147"/>
                </a:moveTo>
                <a:cubicBezTo>
                  <a:pt x="2419" y="147"/>
                  <a:pt x="2419" y="147"/>
                  <a:pt x="2419" y="147"/>
                </a:cubicBezTo>
                <a:cubicBezTo>
                  <a:pt x="2373" y="26"/>
                  <a:pt x="2373" y="26"/>
                  <a:pt x="2373" y="26"/>
                </a:cubicBezTo>
                <a:lnTo>
                  <a:pt x="2328" y="147"/>
                </a:lnTo>
                <a:close/>
                <a:moveTo>
                  <a:pt x="2601" y="230"/>
                </a:moveTo>
                <a:cubicBezTo>
                  <a:pt x="2601" y="149"/>
                  <a:pt x="2601" y="149"/>
                  <a:pt x="2601" y="149"/>
                </a:cubicBezTo>
                <a:cubicBezTo>
                  <a:pt x="2523" y="5"/>
                  <a:pt x="2523" y="5"/>
                  <a:pt x="2523" y="5"/>
                </a:cubicBezTo>
                <a:cubicBezTo>
                  <a:pt x="2545" y="5"/>
                  <a:pt x="2545" y="5"/>
                  <a:pt x="2545" y="5"/>
                </a:cubicBezTo>
                <a:cubicBezTo>
                  <a:pt x="2611" y="130"/>
                  <a:pt x="2611" y="130"/>
                  <a:pt x="2611" y="130"/>
                </a:cubicBezTo>
                <a:cubicBezTo>
                  <a:pt x="2679" y="5"/>
                  <a:pt x="2679" y="5"/>
                  <a:pt x="2679" y="5"/>
                </a:cubicBezTo>
                <a:cubicBezTo>
                  <a:pt x="2700" y="5"/>
                  <a:pt x="2700" y="5"/>
                  <a:pt x="2700" y="5"/>
                </a:cubicBezTo>
                <a:cubicBezTo>
                  <a:pt x="2620" y="149"/>
                  <a:pt x="2620" y="149"/>
                  <a:pt x="2620" y="149"/>
                </a:cubicBezTo>
                <a:cubicBezTo>
                  <a:pt x="2620" y="230"/>
                  <a:pt x="2620" y="230"/>
                  <a:pt x="2620" y="230"/>
                </a:cubicBezTo>
                <a:lnTo>
                  <a:pt x="2601" y="23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54BF022-8994-41F7-8FD1-E1441F53056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3485695" y="7523774"/>
            <a:ext cx="624839" cy="37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218243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mo_1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8224E545-4142-48C5-B11B-057CABD4605E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550356" y="7393636"/>
            <a:ext cx="3095956" cy="272402"/>
          </a:xfrm>
          <a:custGeom>
            <a:avLst/>
            <a:gdLst>
              <a:gd name="T0" fmla="*/ 0 w 2700"/>
              <a:gd name="T1" fmla="*/ 67 h 235"/>
              <a:gd name="T2" fmla="*/ 145 w 2700"/>
              <a:gd name="T3" fmla="*/ 12 h 235"/>
              <a:gd name="T4" fmla="*/ 48 w 2700"/>
              <a:gd name="T5" fmla="*/ 63 h 235"/>
              <a:gd name="T6" fmla="*/ 104 w 2700"/>
              <a:gd name="T7" fmla="*/ 99 h 235"/>
              <a:gd name="T8" fmla="*/ 136 w 2700"/>
              <a:gd name="T9" fmla="*/ 216 h 235"/>
              <a:gd name="T10" fmla="*/ 2 w 2700"/>
              <a:gd name="T11" fmla="*/ 223 h 235"/>
              <a:gd name="T12" fmla="*/ 70 w 2700"/>
              <a:gd name="T13" fmla="*/ 197 h 235"/>
              <a:gd name="T14" fmla="*/ 104 w 2700"/>
              <a:gd name="T15" fmla="*/ 154 h 235"/>
              <a:gd name="T16" fmla="*/ 311 w 2700"/>
              <a:gd name="T17" fmla="*/ 230 h 235"/>
              <a:gd name="T18" fmla="*/ 243 w 2700"/>
              <a:gd name="T19" fmla="*/ 5 h 235"/>
              <a:gd name="T20" fmla="*/ 360 w 2700"/>
              <a:gd name="T21" fmla="*/ 44 h 235"/>
              <a:gd name="T22" fmla="*/ 638 w 2700"/>
              <a:gd name="T23" fmla="*/ 230 h 235"/>
              <a:gd name="T24" fmla="*/ 530 w 2700"/>
              <a:gd name="T25" fmla="*/ 230 h 235"/>
              <a:gd name="T26" fmla="*/ 612 w 2700"/>
              <a:gd name="T27" fmla="*/ 5 h 235"/>
              <a:gd name="T28" fmla="*/ 556 w 2700"/>
              <a:gd name="T29" fmla="*/ 144 h 235"/>
              <a:gd name="T30" fmla="*/ 556 w 2700"/>
              <a:gd name="T31" fmla="*/ 144 h 235"/>
              <a:gd name="T32" fmla="*/ 871 w 2700"/>
              <a:gd name="T33" fmla="*/ 5 h 235"/>
              <a:gd name="T34" fmla="*/ 936 w 2700"/>
              <a:gd name="T35" fmla="*/ 109 h 235"/>
              <a:gd name="T36" fmla="*/ 911 w 2700"/>
              <a:gd name="T37" fmla="*/ 230 h 235"/>
              <a:gd name="T38" fmla="*/ 831 w 2700"/>
              <a:gd name="T39" fmla="*/ 230 h 235"/>
              <a:gd name="T40" fmla="*/ 864 w 2700"/>
              <a:gd name="T41" fmla="*/ 109 h 235"/>
              <a:gd name="T42" fmla="*/ 831 w 2700"/>
              <a:gd name="T43" fmla="*/ 41 h 235"/>
              <a:gd name="T44" fmla="*/ 1102 w 2700"/>
              <a:gd name="T45" fmla="*/ 44 h 235"/>
              <a:gd name="T46" fmla="*/ 1219 w 2700"/>
              <a:gd name="T47" fmla="*/ 5 h 235"/>
              <a:gd name="T48" fmla="*/ 1150 w 2700"/>
              <a:gd name="T49" fmla="*/ 230 h 235"/>
              <a:gd name="T50" fmla="*/ 1498 w 2700"/>
              <a:gd name="T51" fmla="*/ 5 h 235"/>
              <a:gd name="T52" fmla="*/ 1405 w 2700"/>
              <a:gd name="T53" fmla="*/ 235 h 235"/>
              <a:gd name="T54" fmla="*/ 1312 w 2700"/>
              <a:gd name="T55" fmla="*/ 5 h 235"/>
              <a:gd name="T56" fmla="*/ 1372 w 2700"/>
              <a:gd name="T57" fmla="*/ 184 h 235"/>
              <a:gd name="T58" fmla="*/ 1449 w 2700"/>
              <a:gd name="T59" fmla="*/ 150 h 235"/>
              <a:gd name="T60" fmla="*/ 1661 w 2700"/>
              <a:gd name="T61" fmla="*/ 230 h 235"/>
              <a:gd name="T62" fmla="*/ 1699 w 2700"/>
              <a:gd name="T63" fmla="*/ 5 h 235"/>
              <a:gd name="T64" fmla="*/ 1755 w 2700"/>
              <a:gd name="T65" fmla="*/ 129 h 235"/>
              <a:gd name="T66" fmla="*/ 1661 w 2700"/>
              <a:gd name="T67" fmla="*/ 112 h 235"/>
              <a:gd name="T68" fmla="*/ 1727 w 2700"/>
              <a:gd name="T69" fmla="*/ 77 h 235"/>
              <a:gd name="T70" fmla="*/ 1661 w 2700"/>
              <a:gd name="T71" fmla="*/ 42 h 235"/>
              <a:gd name="T72" fmla="*/ 2031 w 2700"/>
              <a:gd name="T73" fmla="*/ 5 h 235"/>
              <a:gd name="T74" fmla="*/ 2199 w 2700"/>
              <a:gd name="T75" fmla="*/ 118 h 235"/>
              <a:gd name="T76" fmla="*/ 2031 w 2700"/>
              <a:gd name="T77" fmla="*/ 230 h 235"/>
              <a:gd name="T78" fmla="*/ 2094 w 2700"/>
              <a:gd name="T79" fmla="*/ 214 h 235"/>
              <a:gd name="T80" fmla="*/ 2179 w 2700"/>
              <a:gd name="T81" fmla="*/ 114 h 235"/>
              <a:gd name="T82" fmla="*/ 2450 w 2700"/>
              <a:gd name="T83" fmla="*/ 230 h 235"/>
              <a:gd name="T84" fmla="*/ 2296 w 2700"/>
              <a:gd name="T85" fmla="*/ 230 h 235"/>
              <a:gd name="T86" fmla="*/ 2384 w 2700"/>
              <a:gd name="T87" fmla="*/ 5 h 235"/>
              <a:gd name="T88" fmla="*/ 2328 w 2700"/>
              <a:gd name="T89" fmla="*/ 147 h 235"/>
              <a:gd name="T90" fmla="*/ 2328 w 2700"/>
              <a:gd name="T91" fmla="*/ 147 h 235"/>
              <a:gd name="T92" fmla="*/ 2523 w 2700"/>
              <a:gd name="T93" fmla="*/ 5 h 235"/>
              <a:gd name="T94" fmla="*/ 2679 w 2700"/>
              <a:gd name="T95" fmla="*/ 5 h 235"/>
              <a:gd name="T96" fmla="*/ 2620 w 2700"/>
              <a:gd name="T97" fmla="*/ 230 h 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700" h="235">
                <a:moveTo>
                  <a:pt x="54" y="132"/>
                </a:moveTo>
                <a:cubicBezTo>
                  <a:pt x="35" y="125"/>
                  <a:pt x="21" y="116"/>
                  <a:pt x="12" y="106"/>
                </a:cubicBezTo>
                <a:cubicBezTo>
                  <a:pt x="4" y="95"/>
                  <a:pt x="0" y="82"/>
                  <a:pt x="0" y="67"/>
                </a:cubicBezTo>
                <a:cubicBezTo>
                  <a:pt x="0" y="46"/>
                  <a:pt x="7" y="30"/>
                  <a:pt x="22" y="18"/>
                </a:cubicBezTo>
                <a:cubicBezTo>
                  <a:pt x="37" y="6"/>
                  <a:pt x="57" y="0"/>
                  <a:pt x="83" y="0"/>
                </a:cubicBezTo>
                <a:cubicBezTo>
                  <a:pt x="104" y="0"/>
                  <a:pt x="125" y="4"/>
                  <a:pt x="145" y="12"/>
                </a:cubicBezTo>
                <a:cubicBezTo>
                  <a:pt x="145" y="49"/>
                  <a:pt x="145" y="49"/>
                  <a:pt x="145" y="49"/>
                </a:cubicBezTo>
                <a:cubicBezTo>
                  <a:pt x="124" y="42"/>
                  <a:pt x="105" y="39"/>
                  <a:pt x="87" y="39"/>
                </a:cubicBezTo>
                <a:cubicBezTo>
                  <a:pt x="61" y="39"/>
                  <a:pt x="48" y="47"/>
                  <a:pt x="48" y="63"/>
                </a:cubicBezTo>
                <a:cubicBezTo>
                  <a:pt x="48" y="69"/>
                  <a:pt x="51" y="74"/>
                  <a:pt x="55" y="78"/>
                </a:cubicBezTo>
                <a:cubicBezTo>
                  <a:pt x="59" y="82"/>
                  <a:pt x="68" y="86"/>
                  <a:pt x="80" y="91"/>
                </a:cubicBezTo>
                <a:cubicBezTo>
                  <a:pt x="104" y="99"/>
                  <a:pt x="104" y="99"/>
                  <a:pt x="104" y="99"/>
                </a:cubicBezTo>
                <a:cubicBezTo>
                  <a:pt x="124" y="107"/>
                  <a:pt x="138" y="115"/>
                  <a:pt x="147" y="125"/>
                </a:cubicBezTo>
                <a:cubicBezTo>
                  <a:pt x="155" y="135"/>
                  <a:pt x="160" y="148"/>
                  <a:pt x="160" y="163"/>
                </a:cubicBezTo>
                <a:cubicBezTo>
                  <a:pt x="160" y="186"/>
                  <a:pt x="152" y="203"/>
                  <a:pt x="136" y="216"/>
                </a:cubicBezTo>
                <a:cubicBezTo>
                  <a:pt x="120" y="229"/>
                  <a:pt x="98" y="235"/>
                  <a:pt x="70" y="235"/>
                </a:cubicBezTo>
                <a:cubicBezTo>
                  <a:pt x="58" y="235"/>
                  <a:pt x="46" y="234"/>
                  <a:pt x="33" y="232"/>
                </a:cubicBezTo>
                <a:cubicBezTo>
                  <a:pt x="21" y="230"/>
                  <a:pt x="11" y="227"/>
                  <a:pt x="2" y="223"/>
                </a:cubicBezTo>
                <a:cubicBezTo>
                  <a:pt x="2" y="186"/>
                  <a:pt x="2" y="186"/>
                  <a:pt x="2" y="186"/>
                </a:cubicBezTo>
                <a:cubicBezTo>
                  <a:pt x="13" y="189"/>
                  <a:pt x="25" y="192"/>
                  <a:pt x="37" y="194"/>
                </a:cubicBezTo>
                <a:cubicBezTo>
                  <a:pt x="49" y="196"/>
                  <a:pt x="60" y="197"/>
                  <a:pt x="70" y="197"/>
                </a:cubicBezTo>
                <a:cubicBezTo>
                  <a:pt x="83" y="197"/>
                  <a:pt x="93" y="194"/>
                  <a:pt x="100" y="190"/>
                </a:cubicBezTo>
                <a:cubicBezTo>
                  <a:pt x="107" y="185"/>
                  <a:pt x="110" y="178"/>
                  <a:pt x="110" y="170"/>
                </a:cubicBezTo>
                <a:cubicBezTo>
                  <a:pt x="110" y="163"/>
                  <a:pt x="108" y="158"/>
                  <a:pt x="104" y="154"/>
                </a:cubicBezTo>
                <a:cubicBezTo>
                  <a:pt x="100" y="150"/>
                  <a:pt x="91" y="146"/>
                  <a:pt x="79" y="141"/>
                </a:cubicBezTo>
                <a:lnTo>
                  <a:pt x="54" y="132"/>
                </a:lnTo>
                <a:close/>
                <a:moveTo>
                  <a:pt x="311" y="230"/>
                </a:moveTo>
                <a:cubicBezTo>
                  <a:pt x="311" y="44"/>
                  <a:pt x="311" y="44"/>
                  <a:pt x="311" y="44"/>
                </a:cubicBezTo>
                <a:cubicBezTo>
                  <a:pt x="243" y="44"/>
                  <a:pt x="243" y="44"/>
                  <a:pt x="243" y="44"/>
                </a:cubicBezTo>
                <a:cubicBezTo>
                  <a:pt x="243" y="5"/>
                  <a:pt x="243" y="5"/>
                  <a:pt x="243" y="5"/>
                </a:cubicBezTo>
                <a:cubicBezTo>
                  <a:pt x="428" y="5"/>
                  <a:pt x="428" y="5"/>
                  <a:pt x="428" y="5"/>
                </a:cubicBezTo>
                <a:cubicBezTo>
                  <a:pt x="428" y="44"/>
                  <a:pt x="428" y="44"/>
                  <a:pt x="428" y="44"/>
                </a:cubicBezTo>
                <a:cubicBezTo>
                  <a:pt x="360" y="44"/>
                  <a:pt x="360" y="44"/>
                  <a:pt x="360" y="44"/>
                </a:cubicBezTo>
                <a:cubicBezTo>
                  <a:pt x="360" y="230"/>
                  <a:pt x="360" y="230"/>
                  <a:pt x="360" y="230"/>
                </a:cubicBezTo>
                <a:lnTo>
                  <a:pt x="311" y="230"/>
                </a:lnTo>
                <a:close/>
                <a:moveTo>
                  <a:pt x="638" y="230"/>
                </a:moveTo>
                <a:cubicBezTo>
                  <a:pt x="622" y="179"/>
                  <a:pt x="622" y="179"/>
                  <a:pt x="622" y="179"/>
                </a:cubicBezTo>
                <a:cubicBezTo>
                  <a:pt x="546" y="179"/>
                  <a:pt x="546" y="179"/>
                  <a:pt x="546" y="179"/>
                </a:cubicBezTo>
                <a:cubicBezTo>
                  <a:pt x="530" y="230"/>
                  <a:pt x="530" y="230"/>
                  <a:pt x="530" y="230"/>
                </a:cubicBezTo>
                <a:cubicBezTo>
                  <a:pt x="479" y="230"/>
                  <a:pt x="479" y="230"/>
                  <a:pt x="479" y="230"/>
                </a:cubicBezTo>
                <a:cubicBezTo>
                  <a:pt x="559" y="5"/>
                  <a:pt x="559" y="5"/>
                  <a:pt x="559" y="5"/>
                </a:cubicBezTo>
                <a:cubicBezTo>
                  <a:pt x="612" y="5"/>
                  <a:pt x="612" y="5"/>
                  <a:pt x="612" y="5"/>
                </a:cubicBezTo>
                <a:cubicBezTo>
                  <a:pt x="691" y="230"/>
                  <a:pt x="691" y="230"/>
                  <a:pt x="691" y="230"/>
                </a:cubicBezTo>
                <a:lnTo>
                  <a:pt x="638" y="230"/>
                </a:lnTo>
                <a:close/>
                <a:moveTo>
                  <a:pt x="556" y="144"/>
                </a:moveTo>
                <a:cubicBezTo>
                  <a:pt x="612" y="144"/>
                  <a:pt x="612" y="144"/>
                  <a:pt x="612" y="144"/>
                </a:cubicBezTo>
                <a:cubicBezTo>
                  <a:pt x="584" y="50"/>
                  <a:pt x="584" y="50"/>
                  <a:pt x="584" y="50"/>
                </a:cubicBezTo>
                <a:lnTo>
                  <a:pt x="556" y="144"/>
                </a:lnTo>
                <a:close/>
                <a:moveTo>
                  <a:pt x="784" y="230"/>
                </a:moveTo>
                <a:cubicBezTo>
                  <a:pt x="784" y="5"/>
                  <a:pt x="784" y="5"/>
                  <a:pt x="784" y="5"/>
                </a:cubicBezTo>
                <a:cubicBezTo>
                  <a:pt x="871" y="5"/>
                  <a:pt x="871" y="5"/>
                  <a:pt x="871" y="5"/>
                </a:cubicBezTo>
                <a:cubicBezTo>
                  <a:pt x="894" y="5"/>
                  <a:pt x="912" y="12"/>
                  <a:pt x="926" y="24"/>
                </a:cubicBezTo>
                <a:cubicBezTo>
                  <a:pt x="940" y="36"/>
                  <a:pt x="946" y="53"/>
                  <a:pt x="946" y="74"/>
                </a:cubicBezTo>
                <a:cubicBezTo>
                  <a:pt x="946" y="87"/>
                  <a:pt x="943" y="99"/>
                  <a:pt x="936" y="109"/>
                </a:cubicBezTo>
                <a:cubicBezTo>
                  <a:pt x="929" y="119"/>
                  <a:pt x="919" y="128"/>
                  <a:pt x="906" y="133"/>
                </a:cubicBezTo>
                <a:cubicBezTo>
                  <a:pt x="961" y="230"/>
                  <a:pt x="961" y="230"/>
                  <a:pt x="961" y="230"/>
                </a:cubicBezTo>
                <a:cubicBezTo>
                  <a:pt x="911" y="230"/>
                  <a:pt x="911" y="230"/>
                  <a:pt x="911" y="230"/>
                </a:cubicBezTo>
                <a:cubicBezTo>
                  <a:pt x="862" y="143"/>
                  <a:pt x="862" y="143"/>
                  <a:pt x="862" y="143"/>
                </a:cubicBezTo>
                <a:cubicBezTo>
                  <a:pt x="831" y="143"/>
                  <a:pt x="831" y="143"/>
                  <a:pt x="831" y="143"/>
                </a:cubicBezTo>
                <a:cubicBezTo>
                  <a:pt x="831" y="230"/>
                  <a:pt x="831" y="230"/>
                  <a:pt x="831" y="230"/>
                </a:cubicBezTo>
                <a:lnTo>
                  <a:pt x="784" y="230"/>
                </a:lnTo>
                <a:close/>
                <a:moveTo>
                  <a:pt x="831" y="109"/>
                </a:moveTo>
                <a:cubicBezTo>
                  <a:pt x="864" y="109"/>
                  <a:pt x="864" y="109"/>
                  <a:pt x="864" y="109"/>
                </a:cubicBezTo>
                <a:cubicBezTo>
                  <a:pt x="887" y="109"/>
                  <a:pt x="898" y="98"/>
                  <a:pt x="898" y="75"/>
                </a:cubicBezTo>
                <a:cubicBezTo>
                  <a:pt x="898" y="52"/>
                  <a:pt x="887" y="41"/>
                  <a:pt x="865" y="41"/>
                </a:cubicBezTo>
                <a:cubicBezTo>
                  <a:pt x="831" y="41"/>
                  <a:pt x="831" y="41"/>
                  <a:pt x="831" y="41"/>
                </a:cubicBezTo>
                <a:lnTo>
                  <a:pt x="831" y="109"/>
                </a:lnTo>
                <a:close/>
                <a:moveTo>
                  <a:pt x="1102" y="230"/>
                </a:moveTo>
                <a:cubicBezTo>
                  <a:pt x="1102" y="44"/>
                  <a:pt x="1102" y="44"/>
                  <a:pt x="1102" y="44"/>
                </a:cubicBezTo>
                <a:cubicBezTo>
                  <a:pt x="1033" y="44"/>
                  <a:pt x="1033" y="44"/>
                  <a:pt x="1033" y="44"/>
                </a:cubicBezTo>
                <a:cubicBezTo>
                  <a:pt x="1033" y="5"/>
                  <a:pt x="1033" y="5"/>
                  <a:pt x="1033" y="5"/>
                </a:cubicBezTo>
                <a:cubicBezTo>
                  <a:pt x="1219" y="5"/>
                  <a:pt x="1219" y="5"/>
                  <a:pt x="1219" y="5"/>
                </a:cubicBezTo>
                <a:cubicBezTo>
                  <a:pt x="1219" y="44"/>
                  <a:pt x="1219" y="44"/>
                  <a:pt x="1219" y="44"/>
                </a:cubicBezTo>
                <a:cubicBezTo>
                  <a:pt x="1150" y="44"/>
                  <a:pt x="1150" y="44"/>
                  <a:pt x="1150" y="44"/>
                </a:cubicBezTo>
                <a:cubicBezTo>
                  <a:pt x="1150" y="230"/>
                  <a:pt x="1150" y="230"/>
                  <a:pt x="1150" y="230"/>
                </a:cubicBezTo>
                <a:lnTo>
                  <a:pt x="1102" y="230"/>
                </a:lnTo>
                <a:close/>
                <a:moveTo>
                  <a:pt x="1449" y="5"/>
                </a:moveTo>
                <a:cubicBezTo>
                  <a:pt x="1498" y="5"/>
                  <a:pt x="1498" y="5"/>
                  <a:pt x="1498" y="5"/>
                </a:cubicBezTo>
                <a:cubicBezTo>
                  <a:pt x="1498" y="148"/>
                  <a:pt x="1498" y="148"/>
                  <a:pt x="1498" y="148"/>
                </a:cubicBezTo>
                <a:cubicBezTo>
                  <a:pt x="1498" y="175"/>
                  <a:pt x="1490" y="197"/>
                  <a:pt x="1474" y="212"/>
                </a:cubicBezTo>
                <a:cubicBezTo>
                  <a:pt x="1458" y="228"/>
                  <a:pt x="1435" y="235"/>
                  <a:pt x="1405" y="235"/>
                </a:cubicBezTo>
                <a:cubicBezTo>
                  <a:pt x="1375" y="235"/>
                  <a:pt x="1353" y="228"/>
                  <a:pt x="1337" y="213"/>
                </a:cubicBezTo>
                <a:cubicBezTo>
                  <a:pt x="1320" y="197"/>
                  <a:pt x="1312" y="176"/>
                  <a:pt x="1312" y="147"/>
                </a:cubicBezTo>
                <a:cubicBezTo>
                  <a:pt x="1312" y="5"/>
                  <a:pt x="1312" y="5"/>
                  <a:pt x="1312" y="5"/>
                </a:cubicBezTo>
                <a:cubicBezTo>
                  <a:pt x="1361" y="5"/>
                  <a:pt x="1361" y="5"/>
                  <a:pt x="1361" y="5"/>
                </a:cubicBezTo>
                <a:cubicBezTo>
                  <a:pt x="1361" y="150"/>
                  <a:pt x="1361" y="150"/>
                  <a:pt x="1361" y="150"/>
                </a:cubicBezTo>
                <a:cubicBezTo>
                  <a:pt x="1361" y="165"/>
                  <a:pt x="1365" y="176"/>
                  <a:pt x="1372" y="184"/>
                </a:cubicBezTo>
                <a:cubicBezTo>
                  <a:pt x="1380" y="192"/>
                  <a:pt x="1391" y="196"/>
                  <a:pt x="1405" y="196"/>
                </a:cubicBezTo>
                <a:cubicBezTo>
                  <a:pt x="1419" y="196"/>
                  <a:pt x="1430" y="192"/>
                  <a:pt x="1438" y="184"/>
                </a:cubicBezTo>
                <a:cubicBezTo>
                  <a:pt x="1445" y="176"/>
                  <a:pt x="1449" y="165"/>
                  <a:pt x="1449" y="150"/>
                </a:cubicBezTo>
                <a:lnTo>
                  <a:pt x="1449" y="5"/>
                </a:lnTo>
                <a:close/>
                <a:moveTo>
                  <a:pt x="1661" y="148"/>
                </a:moveTo>
                <a:cubicBezTo>
                  <a:pt x="1661" y="230"/>
                  <a:pt x="1661" y="230"/>
                  <a:pt x="1661" y="230"/>
                </a:cubicBezTo>
                <a:cubicBezTo>
                  <a:pt x="1613" y="230"/>
                  <a:pt x="1613" y="230"/>
                  <a:pt x="1613" y="230"/>
                </a:cubicBezTo>
                <a:cubicBezTo>
                  <a:pt x="1613" y="5"/>
                  <a:pt x="1613" y="5"/>
                  <a:pt x="1613" y="5"/>
                </a:cubicBezTo>
                <a:cubicBezTo>
                  <a:pt x="1699" y="5"/>
                  <a:pt x="1699" y="5"/>
                  <a:pt x="1699" y="5"/>
                </a:cubicBezTo>
                <a:cubicBezTo>
                  <a:pt x="1723" y="5"/>
                  <a:pt x="1741" y="12"/>
                  <a:pt x="1755" y="25"/>
                </a:cubicBezTo>
                <a:cubicBezTo>
                  <a:pt x="1768" y="37"/>
                  <a:pt x="1775" y="55"/>
                  <a:pt x="1775" y="77"/>
                </a:cubicBezTo>
                <a:cubicBezTo>
                  <a:pt x="1775" y="99"/>
                  <a:pt x="1768" y="116"/>
                  <a:pt x="1755" y="129"/>
                </a:cubicBezTo>
                <a:cubicBezTo>
                  <a:pt x="1741" y="142"/>
                  <a:pt x="1723" y="148"/>
                  <a:pt x="1699" y="148"/>
                </a:cubicBezTo>
                <a:lnTo>
                  <a:pt x="1661" y="148"/>
                </a:lnTo>
                <a:close/>
                <a:moveTo>
                  <a:pt x="1661" y="112"/>
                </a:moveTo>
                <a:cubicBezTo>
                  <a:pt x="1694" y="112"/>
                  <a:pt x="1694" y="112"/>
                  <a:pt x="1694" y="112"/>
                </a:cubicBezTo>
                <a:cubicBezTo>
                  <a:pt x="1705" y="112"/>
                  <a:pt x="1713" y="109"/>
                  <a:pt x="1719" y="103"/>
                </a:cubicBezTo>
                <a:cubicBezTo>
                  <a:pt x="1724" y="97"/>
                  <a:pt x="1727" y="88"/>
                  <a:pt x="1727" y="77"/>
                </a:cubicBezTo>
                <a:cubicBezTo>
                  <a:pt x="1727" y="65"/>
                  <a:pt x="1724" y="57"/>
                  <a:pt x="1719" y="51"/>
                </a:cubicBezTo>
                <a:cubicBezTo>
                  <a:pt x="1713" y="45"/>
                  <a:pt x="1705" y="42"/>
                  <a:pt x="1694" y="42"/>
                </a:cubicBezTo>
                <a:cubicBezTo>
                  <a:pt x="1661" y="42"/>
                  <a:pt x="1661" y="42"/>
                  <a:pt x="1661" y="42"/>
                </a:cubicBezTo>
                <a:lnTo>
                  <a:pt x="1661" y="112"/>
                </a:lnTo>
                <a:close/>
                <a:moveTo>
                  <a:pt x="2031" y="230"/>
                </a:moveTo>
                <a:cubicBezTo>
                  <a:pt x="2031" y="5"/>
                  <a:pt x="2031" y="5"/>
                  <a:pt x="2031" y="5"/>
                </a:cubicBezTo>
                <a:cubicBezTo>
                  <a:pt x="2099" y="5"/>
                  <a:pt x="2099" y="5"/>
                  <a:pt x="2099" y="5"/>
                </a:cubicBezTo>
                <a:cubicBezTo>
                  <a:pt x="2132" y="5"/>
                  <a:pt x="2157" y="15"/>
                  <a:pt x="2173" y="34"/>
                </a:cubicBezTo>
                <a:cubicBezTo>
                  <a:pt x="2190" y="53"/>
                  <a:pt x="2199" y="81"/>
                  <a:pt x="2199" y="118"/>
                </a:cubicBezTo>
                <a:cubicBezTo>
                  <a:pt x="2199" y="154"/>
                  <a:pt x="2190" y="182"/>
                  <a:pt x="2173" y="201"/>
                </a:cubicBezTo>
                <a:cubicBezTo>
                  <a:pt x="2155" y="220"/>
                  <a:pt x="2130" y="230"/>
                  <a:pt x="2097" y="230"/>
                </a:cubicBezTo>
                <a:lnTo>
                  <a:pt x="2031" y="230"/>
                </a:lnTo>
                <a:close/>
                <a:moveTo>
                  <a:pt x="2051" y="21"/>
                </a:moveTo>
                <a:cubicBezTo>
                  <a:pt x="2051" y="214"/>
                  <a:pt x="2051" y="214"/>
                  <a:pt x="2051" y="214"/>
                </a:cubicBezTo>
                <a:cubicBezTo>
                  <a:pt x="2094" y="214"/>
                  <a:pt x="2094" y="214"/>
                  <a:pt x="2094" y="214"/>
                </a:cubicBezTo>
                <a:cubicBezTo>
                  <a:pt x="2122" y="214"/>
                  <a:pt x="2143" y="206"/>
                  <a:pt x="2157" y="191"/>
                </a:cubicBezTo>
                <a:cubicBezTo>
                  <a:pt x="2172" y="175"/>
                  <a:pt x="2179" y="152"/>
                  <a:pt x="2179" y="122"/>
                </a:cubicBezTo>
                <a:cubicBezTo>
                  <a:pt x="2179" y="114"/>
                  <a:pt x="2179" y="114"/>
                  <a:pt x="2179" y="114"/>
                </a:cubicBezTo>
                <a:cubicBezTo>
                  <a:pt x="2179" y="52"/>
                  <a:pt x="2151" y="21"/>
                  <a:pt x="2095" y="21"/>
                </a:cubicBezTo>
                <a:lnTo>
                  <a:pt x="2051" y="21"/>
                </a:lnTo>
                <a:close/>
                <a:moveTo>
                  <a:pt x="2450" y="230"/>
                </a:moveTo>
                <a:cubicBezTo>
                  <a:pt x="2425" y="163"/>
                  <a:pt x="2425" y="163"/>
                  <a:pt x="2425" y="163"/>
                </a:cubicBezTo>
                <a:cubicBezTo>
                  <a:pt x="2321" y="163"/>
                  <a:pt x="2321" y="163"/>
                  <a:pt x="2321" y="163"/>
                </a:cubicBezTo>
                <a:cubicBezTo>
                  <a:pt x="2296" y="230"/>
                  <a:pt x="2296" y="230"/>
                  <a:pt x="2296" y="230"/>
                </a:cubicBezTo>
                <a:cubicBezTo>
                  <a:pt x="2277" y="230"/>
                  <a:pt x="2277" y="230"/>
                  <a:pt x="2277" y="230"/>
                </a:cubicBezTo>
                <a:cubicBezTo>
                  <a:pt x="2364" y="5"/>
                  <a:pt x="2364" y="5"/>
                  <a:pt x="2364" y="5"/>
                </a:cubicBezTo>
                <a:cubicBezTo>
                  <a:pt x="2384" y="5"/>
                  <a:pt x="2384" y="5"/>
                  <a:pt x="2384" y="5"/>
                </a:cubicBezTo>
                <a:cubicBezTo>
                  <a:pt x="2470" y="230"/>
                  <a:pt x="2470" y="230"/>
                  <a:pt x="2470" y="230"/>
                </a:cubicBezTo>
                <a:lnTo>
                  <a:pt x="2450" y="230"/>
                </a:lnTo>
                <a:close/>
                <a:moveTo>
                  <a:pt x="2328" y="147"/>
                </a:moveTo>
                <a:cubicBezTo>
                  <a:pt x="2419" y="147"/>
                  <a:pt x="2419" y="147"/>
                  <a:pt x="2419" y="147"/>
                </a:cubicBezTo>
                <a:cubicBezTo>
                  <a:pt x="2373" y="26"/>
                  <a:pt x="2373" y="26"/>
                  <a:pt x="2373" y="26"/>
                </a:cubicBezTo>
                <a:lnTo>
                  <a:pt x="2328" y="147"/>
                </a:lnTo>
                <a:close/>
                <a:moveTo>
                  <a:pt x="2601" y="230"/>
                </a:moveTo>
                <a:cubicBezTo>
                  <a:pt x="2601" y="149"/>
                  <a:pt x="2601" y="149"/>
                  <a:pt x="2601" y="149"/>
                </a:cubicBezTo>
                <a:cubicBezTo>
                  <a:pt x="2523" y="5"/>
                  <a:pt x="2523" y="5"/>
                  <a:pt x="2523" y="5"/>
                </a:cubicBezTo>
                <a:cubicBezTo>
                  <a:pt x="2545" y="5"/>
                  <a:pt x="2545" y="5"/>
                  <a:pt x="2545" y="5"/>
                </a:cubicBezTo>
                <a:cubicBezTo>
                  <a:pt x="2611" y="130"/>
                  <a:pt x="2611" y="130"/>
                  <a:pt x="2611" y="130"/>
                </a:cubicBezTo>
                <a:cubicBezTo>
                  <a:pt x="2679" y="5"/>
                  <a:pt x="2679" y="5"/>
                  <a:pt x="2679" y="5"/>
                </a:cubicBezTo>
                <a:cubicBezTo>
                  <a:pt x="2700" y="5"/>
                  <a:pt x="2700" y="5"/>
                  <a:pt x="2700" y="5"/>
                </a:cubicBezTo>
                <a:cubicBezTo>
                  <a:pt x="2620" y="149"/>
                  <a:pt x="2620" y="149"/>
                  <a:pt x="2620" y="149"/>
                </a:cubicBezTo>
                <a:cubicBezTo>
                  <a:pt x="2620" y="230"/>
                  <a:pt x="2620" y="230"/>
                  <a:pt x="2620" y="230"/>
                </a:cubicBezTo>
                <a:lnTo>
                  <a:pt x="2601" y="23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F7726A5-4725-4B31-B365-B823DDDF52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auto">
          <a:xfrm>
            <a:off x="323850" y="3444973"/>
            <a:ext cx="12908725" cy="1126462"/>
          </a:xfrm>
          <a:noFill/>
        </p:spPr>
        <p:txBody>
          <a:bodyPr wrap="square" lIns="182880" tIns="146304" rIns="182880" bIns="146304" anchor="t" anchorCtr="0">
            <a:spAutoFit/>
          </a:bodyPr>
          <a:lstStyle>
            <a:lvl1pPr>
              <a:defRPr sz="6000" spc="-118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Demo</a:t>
            </a:r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CE9676AE-3F02-42A2-AF56-9E5F0376891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334000" y="7528730"/>
            <a:ext cx="396240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x-none" sz="900" b="0" i="0" dirty="0">
                <a:solidFill>
                  <a:schemeClr val="tx1"/>
                </a:solidFill>
                <a:latin typeface="Amazon Ember" charset="0"/>
                <a:ea typeface="Amazon Ember" charset="0"/>
                <a:cs typeface="Amazon Ember" charset="0"/>
              </a:rPr>
              <a:t>© 2019, Amazon Web Services, Inc. or its affiliates. All rights reserved.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66CF2D-67F7-4C86-96DB-F09D5FB2076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3485695" y="7523774"/>
            <a:ext cx="624839" cy="37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353456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DB0438D-0AA4-40DE-B859-53B4B25058B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24155" y="1809750"/>
            <a:ext cx="13982395" cy="4665893"/>
          </a:xfrm>
        </p:spPr>
        <p:txBody>
          <a:bodyPr lIns="182880" tIns="146304" rIns="182880" bIns="146304"/>
          <a:lstStyle>
            <a:lvl1pPr>
              <a:spcBef>
                <a:spcPts val="2400"/>
              </a:spcBef>
              <a:defRPr sz="2000">
                <a:latin typeface="Lucida Console" panose="020B0609040504020204" pitchFamily="49" charset="0"/>
              </a:defRPr>
            </a:lvl1pPr>
            <a:lvl2pPr>
              <a:defRPr>
                <a:latin typeface="Lucida Console" panose="020B0609040504020204" pitchFamily="49" charset="0"/>
              </a:defRPr>
            </a:lvl2pPr>
            <a:lvl3pPr>
              <a:defRPr>
                <a:latin typeface="Lucida Console" panose="020B0609040504020204" pitchFamily="49" charset="0"/>
              </a:defRPr>
            </a:lvl3pPr>
            <a:lvl4pPr>
              <a:defRPr>
                <a:latin typeface="Lucida Console" panose="020B0609040504020204" pitchFamily="49" charset="0"/>
              </a:defRPr>
            </a:lvl4pPr>
            <a:lvl5pPr>
              <a:defRPr>
                <a:latin typeface="Lucida Console" panose="020B0609040504020204" pitchFamily="49" charset="0"/>
              </a:defRPr>
            </a:lvl5pPr>
          </a:lstStyle>
          <a:p>
            <a:pPr lvl="0"/>
            <a:r>
              <a:rPr lang="en-US" dirty="0"/>
              <a:t>Edit var pd = require('pretty-data').pd;</a:t>
            </a:r>
          </a:p>
          <a:p>
            <a:pPr lvl="0"/>
            <a:r>
              <a:rPr lang="en-US" dirty="0"/>
              <a:t>var </a:t>
            </a:r>
            <a:r>
              <a:rPr lang="en-US" dirty="0" err="1"/>
              <a:t>xml_pp</a:t>
            </a:r>
            <a:r>
              <a:rPr lang="en-US" dirty="0"/>
              <a:t> = pd.xml(data);</a:t>
            </a:r>
          </a:p>
          <a:p>
            <a:pPr lvl="0"/>
            <a:r>
              <a:rPr lang="en-US" dirty="0"/>
              <a:t>var </a:t>
            </a:r>
            <a:r>
              <a:rPr lang="en-US" dirty="0" err="1"/>
              <a:t>xml_min</a:t>
            </a:r>
            <a:r>
              <a:rPr lang="en-US" dirty="0"/>
              <a:t> = </a:t>
            </a:r>
            <a:r>
              <a:rPr lang="en-US" dirty="0" err="1"/>
              <a:t>pd.xmlmin</a:t>
            </a:r>
            <a:r>
              <a:rPr lang="en-US" dirty="0"/>
              <a:t>(data [,true]);</a:t>
            </a:r>
          </a:p>
          <a:p>
            <a:pPr lvl="0"/>
            <a:r>
              <a:rPr lang="en-US" dirty="0"/>
              <a:t>var </a:t>
            </a:r>
            <a:r>
              <a:rPr lang="en-US" dirty="0" err="1"/>
              <a:t>json_pp</a:t>
            </a:r>
            <a:r>
              <a:rPr lang="en-US" dirty="0"/>
              <a:t> = </a:t>
            </a:r>
            <a:r>
              <a:rPr lang="en-US" dirty="0" err="1"/>
              <a:t>pd.json</a:t>
            </a:r>
            <a:r>
              <a:rPr lang="en-US" dirty="0"/>
              <a:t>(data);</a:t>
            </a:r>
          </a:p>
          <a:p>
            <a:pPr lvl="0"/>
            <a:r>
              <a:rPr lang="en-US" dirty="0"/>
              <a:t>var </a:t>
            </a:r>
            <a:r>
              <a:rPr lang="en-US" dirty="0" err="1"/>
              <a:t>json_min</a:t>
            </a:r>
            <a:r>
              <a:rPr lang="en-US" dirty="0"/>
              <a:t> = </a:t>
            </a:r>
            <a:r>
              <a:rPr lang="en-US" dirty="0" err="1"/>
              <a:t>pd.jsonmin</a:t>
            </a:r>
            <a:r>
              <a:rPr lang="en-US" dirty="0"/>
              <a:t>(data);</a:t>
            </a:r>
          </a:p>
          <a:p>
            <a:pPr lvl="0"/>
            <a:r>
              <a:rPr lang="en-US" dirty="0"/>
              <a:t>var </a:t>
            </a:r>
            <a:r>
              <a:rPr lang="en-US" dirty="0" err="1"/>
              <a:t>css_pp</a:t>
            </a:r>
            <a:r>
              <a:rPr lang="en-US" dirty="0"/>
              <a:t> = pd.css(data);</a:t>
            </a:r>
          </a:p>
          <a:p>
            <a:pPr lvl="0"/>
            <a:r>
              <a:rPr lang="en-US" dirty="0"/>
              <a:t>var </a:t>
            </a:r>
            <a:r>
              <a:rPr lang="en-US" dirty="0" err="1"/>
              <a:t>css_min</a:t>
            </a:r>
            <a:r>
              <a:rPr lang="en-US" dirty="0"/>
              <a:t> = </a:t>
            </a:r>
            <a:r>
              <a:rPr lang="en-US" dirty="0" err="1"/>
              <a:t>pd.cssmin</a:t>
            </a:r>
            <a:r>
              <a:rPr lang="en-US" dirty="0"/>
              <a:t>(data [, true]);</a:t>
            </a:r>
          </a:p>
          <a:p>
            <a:pPr lvl="0"/>
            <a:r>
              <a:rPr lang="en-US" dirty="0"/>
              <a:t>var </a:t>
            </a:r>
            <a:r>
              <a:rPr lang="en-US" dirty="0" err="1"/>
              <a:t>sql_pp</a:t>
            </a:r>
            <a:r>
              <a:rPr lang="en-US" dirty="0"/>
              <a:t> = </a:t>
            </a:r>
            <a:r>
              <a:rPr lang="en-US" dirty="0" err="1"/>
              <a:t>pd.sql</a:t>
            </a:r>
            <a:r>
              <a:rPr lang="en-US" dirty="0"/>
              <a:t>(data);</a:t>
            </a:r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A20EC1B5-0B55-4E72-AE30-BC287088389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334001" y="7528730"/>
            <a:ext cx="396240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x-none" sz="900" b="0" i="0" dirty="0">
                <a:solidFill>
                  <a:schemeClr val="tx1"/>
                </a:solidFill>
                <a:latin typeface="Amazon Ember" charset="0"/>
                <a:ea typeface="Amazon Ember" charset="0"/>
                <a:cs typeface="Amazon Ember" charset="0"/>
              </a:rPr>
              <a:t>© 2019, Amazon Web Services, Inc. or its affiliates. All rights reserved.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E63177-F9B5-41D2-A742-D770E5A384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347413"/>
            <a:ext cx="13986246" cy="107959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865D40D-0D41-4F3D-883A-788D17AF4C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7400" y="7526138"/>
            <a:ext cx="623134" cy="372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169805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de_2_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DB0438D-0AA4-40DE-B859-53B4B25058B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23850" y="1809750"/>
            <a:ext cx="6858000" cy="4942892"/>
          </a:xfrm>
        </p:spPr>
        <p:txBody>
          <a:bodyPr lIns="182880" tIns="146304" rIns="182880" bIns="146304"/>
          <a:lstStyle>
            <a:lvl1pPr>
              <a:spcBef>
                <a:spcPts val="2400"/>
              </a:spcBef>
              <a:defRPr sz="2000">
                <a:latin typeface="Lucida Console" panose="020B0609040504020204" pitchFamily="49" charset="0"/>
              </a:defRPr>
            </a:lvl1pPr>
            <a:lvl2pPr>
              <a:defRPr>
                <a:latin typeface="Lucida Console" panose="020B0609040504020204" pitchFamily="49" charset="0"/>
              </a:defRPr>
            </a:lvl2pPr>
            <a:lvl3pPr>
              <a:defRPr>
                <a:latin typeface="Lucida Console" panose="020B0609040504020204" pitchFamily="49" charset="0"/>
              </a:defRPr>
            </a:lvl3pPr>
            <a:lvl4pPr>
              <a:defRPr>
                <a:latin typeface="Lucida Console" panose="020B0609040504020204" pitchFamily="49" charset="0"/>
              </a:defRPr>
            </a:lvl4pPr>
            <a:lvl5pPr>
              <a:defRPr>
                <a:latin typeface="Lucida Console" panose="020B0609040504020204" pitchFamily="49" charset="0"/>
              </a:defRPr>
            </a:lvl5pPr>
          </a:lstStyle>
          <a:p>
            <a:pPr lvl="0"/>
            <a:r>
              <a:rPr lang="en-US" dirty="0"/>
              <a:t>Edit var pd = require('pretty-data').pd;</a:t>
            </a:r>
          </a:p>
          <a:p>
            <a:pPr lvl="0"/>
            <a:r>
              <a:rPr lang="en-US" dirty="0"/>
              <a:t>var </a:t>
            </a:r>
            <a:r>
              <a:rPr lang="en-US" dirty="0" err="1"/>
              <a:t>xml_pp</a:t>
            </a:r>
            <a:r>
              <a:rPr lang="en-US" dirty="0"/>
              <a:t> = pd.xml(data);</a:t>
            </a:r>
          </a:p>
          <a:p>
            <a:pPr lvl="0"/>
            <a:r>
              <a:rPr lang="en-US" dirty="0"/>
              <a:t>var </a:t>
            </a:r>
            <a:r>
              <a:rPr lang="en-US" dirty="0" err="1"/>
              <a:t>xml_min</a:t>
            </a:r>
            <a:r>
              <a:rPr lang="en-US" dirty="0"/>
              <a:t> = </a:t>
            </a:r>
            <a:r>
              <a:rPr lang="en-US" dirty="0" err="1"/>
              <a:t>pd.xmlmin</a:t>
            </a:r>
            <a:r>
              <a:rPr lang="en-US" dirty="0"/>
              <a:t>(data [,true]);</a:t>
            </a:r>
          </a:p>
          <a:p>
            <a:pPr lvl="0"/>
            <a:r>
              <a:rPr lang="en-US" dirty="0"/>
              <a:t>var </a:t>
            </a:r>
            <a:r>
              <a:rPr lang="en-US" dirty="0" err="1"/>
              <a:t>json_pp</a:t>
            </a:r>
            <a:r>
              <a:rPr lang="en-US" dirty="0"/>
              <a:t> = </a:t>
            </a:r>
            <a:r>
              <a:rPr lang="en-US" dirty="0" err="1"/>
              <a:t>pd.json</a:t>
            </a:r>
            <a:r>
              <a:rPr lang="en-US" dirty="0"/>
              <a:t>(data);</a:t>
            </a:r>
          </a:p>
          <a:p>
            <a:pPr lvl="0"/>
            <a:r>
              <a:rPr lang="en-US" dirty="0"/>
              <a:t>var </a:t>
            </a:r>
            <a:r>
              <a:rPr lang="en-US" dirty="0" err="1"/>
              <a:t>json_min</a:t>
            </a:r>
            <a:r>
              <a:rPr lang="en-US" dirty="0"/>
              <a:t> = </a:t>
            </a:r>
            <a:r>
              <a:rPr lang="en-US" dirty="0" err="1"/>
              <a:t>pd.jsonmin</a:t>
            </a:r>
            <a:r>
              <a:rPr lang="en-US" dirty="0"/>
              <a:t>(data);</a:t>
            </a:r>
          </a:p>
          <a:p>
            <a:pPr lvl="0"/>
            <a:r>
              <a:rPr lang="en-US" dirty="0"/>
              <a:t>var </a:t>
            </a:r>
            <a:r>
              <a:rPr lang="en-US" dirty="0" err="1"/>
              <a:t>css_pp</a:t>
            </a:r>
            <a:r>
              <a:rPr lang="en-US" dirty="0"/>
              <a:t> = pd.css(data);</a:t>
            </a:r>
          </a:p>
          <a:p>
            <a:pPr lvl="0"/>
            <a:r>
              <a:rPr lang="en-US" dirty="0"/>
              <a:t>var </a:t>
            </a:r>
            <a:r>
              <a:rPr lang="en-US" dirty="0" err="1"/>
              <a:t>css_min</a:t>
            </a:r>
            <a:r>
              <a:rPr lang="en-US" dirty="0"/>
              <a:t> = </a:t>
            </a:r>
            <a:r>
              <a:rPr lang="en-US" dirty="0" err="1"/>
              <a:t>pd.cssmin</a:t>
            </a:r>
            <a:r>
              <a:rPr lang="en-US" dirty="0"/>
              <a:t>(data [, true]);</a:t>
            </a:r>
          </a:p>
          <a:p>
            <a:pPr lvl="0"/>
            <a:r>
              <a:rPr lang="en-US" dirty="0"/>
              <a:t>var </a:t>
            </a:r>
            <a:r>
              <a:rPr lang="en-US" dirty="0" err="1"/>
              <a:t>sql_pp</a:t>
            </a:r>
            <a:r>
              <a:rPr lang="en-US" dirty="0"/>
              <a:t> = </a:t>
            </a:r>
            <a:r>
              <a:rPr lang="en-US" dirty="0" err="1"/>
              <a:t>pd.sql</a:t>
            </a:r>
            <a:r>
              <a:rPr lang="en-US" dirty="0"/>
              <a:t>(data);</a:t>
            </a:r>
          </a:p>
        </p:txBody>
      </p:sp>
      <p:sp>
        <p:nvSpPr>
          <p:cNvPr id="7" name="Content Placeholder 10">
            <a:extLst>
              <a:ext uri="{FF2B5EF4-FFF2-40B4-BE49-F238E27FC236}">
                <a16:creationId xmlns:a16="http://schemas.microsoft.com/office/drawing/2014/main" id="{37C8F698-9535-4EA1-A06D-92ABCB324DB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452096" y="1809750"/>
            <a:ext cx="6858000" cy="4942892"/>
          </a:xfrm>
        </p:spPr>
        <p:txBody>
          <a:bodyPr lIns="182880" tIns="146304" rIns="182880" bIns="146304"/>
          <a:lstStyle>
            <a:lvl1pPr>
              <a:spcBef>
                <a:spcPts val="2400"/>
              </a:spcBef>
              <a:defRPr sz="2000">
                <a:latin typeface="Lucida Console" panose="020B0609040504020204" pitchFamily="49" charset="0"/>
              </a:defRPr>
            </a:lvl1pPr>
            <a:lvl2pPr>
              <a:defRPr>
                <a:latin typeface="Lucida Console" panose="020B0609040504020204" pitchFamily="49" charset="0"/>
              </a:defRPr>
            </a:lvl2pPr>
            <a:lvl3pPr>
              <a:defRPr>
                <a:latin typeface="Lucida Console" panose="020B0609040504020204" pitchFamily="49" charset="0"/>
              </a:defRPr>
            </a:lvl3pPr>
            <a:lvl4pPr>
              <a:defRPr>
                <a:latin typeface="Lucida Console" panose="020B0609040504020204" pitchFamily="49" charset="0"/>
              </a:defRPr>
            </a:lvl4pPr>
            <a:lvl5pPr>
              <a:defRPr>
                <a:latin typeface="Lucida Console" panose="020B0609040504020204" pitchFamily="49" charset="0"/>
              </a:defRPr>
            </a:lvl5pPr>
          </a:lstStyle>
          <a:p>
            <a:pPr lvl="0"/>
            <a:r>
              <a:rPr lang="en-US" dirty="0"/>
              <a:t>Edit var pd = require('pretty-data').pd;</a:t>
            </a:r>
          </a:p>
          <a:p>
            <a:pPr lvl="0"/>
            <a:r>
              <a:rPr lang="en-US" dirty="0"/>
              <a:t>var </a:t>
            </a:r>
            <a:r>
              <a:rPr lang="en-US" dirty="0" err="1"/>
              <a:t>xml_pp</a:t>
            </a:r>
            <a:r>
              <a:rPr lang="en-US" dirty="0"/>
              <a:t> = pd.xml(data);</a:t>
            </a:r>
          </a:p>
          <a:p>
            <a:pPr lvl="0"/>
            <a:r>
              <a:rPr lang="en-US" dirty="0"/>
              <a:t>var </a:t>
            </a:r>
            <a:r>
              <a:rPr lang="en-US" dirty="0" err="1"/>
              <a:t>xml_min</a:t>
            </a:r>
            <a:r>
              <a:rPr lang="en-US" dirty="0"/>
              <a:t> = </a:t>
            </a:r>
            <a:r>
              <a:rPr lang="en-US" dirty="0" err="1"/>
              <a:t>pd.xmlmin</a:t>
            </a:r>
            <a:r>
              <a:rPr lang="en-US" dirty="0"/>
              <a:t>(data [,true]);</a:t>
            </a:r>
          </a:p>
          <a:p>
            <a:pPr lvl="0"/>
            <a:r>
              <a:rPr lang="en-US" dirty="0"/>
              <a:t>var </a:t>
            </a:r>
            <a:r>
              <a:rPr lang="en-US" dirty="0" err="1"/>
              <a:t>json_pp</a:t>
            </a:r>
            <a:r>
              <a:rPr lang="en-US" dirty="0"/>
              <a:t> = </a:t>
            </a:r>
            <a:r>
              <a:rPr lang="en-US" dirty="0" err="1"/>
              <a:t>pd.json</a:t>
            </a:r>
            <a:r>
              <a:rPr lang="en-US" dirty="0"/>
              <a:t>(data);</a:t>
            </a:r>
          </a:p>
          <a:p>
            <a:pPr lvl="0"/>
            <a:r>
              <a:rPr lang="en-US" dirty="0"/>
              <a:t>var </a:t>
            </a:r>
            <a:r>
              <a:rPr lang="en-US" dirty="0" err="1"/>
              <a:t>json_min</a:t>
            </a:r>
            <a:r>
              <a:rPr lang="en-US" dirty="0"/>
              <a:t> = </a:t>
            </a:r>
            <a:r>
              <a:rPr lang="en-US" dirty="0" err="1"/>
              <a:t>pd.jsonmin</a:t>
            </a:r>
            <a:r>
              <a:rPr lang="en-US" dirty="0"/>
              <a:t>(data);</a:t>
            </a:r>
          </a:p>
          <a:p>
            <a:pPr lvl="0"/>
            <a:r>
              <a:rPr lang="en-US" dirty="0"/>
              <a:t>var </a:t>
            </a:r>
            <a:r>
              <a:rPr lang="en-US" dirty="0" err="1"/>
              <a:t>css_pp</a:t>
            </a:r>
            <a:r>
              <a:rPr lang="en-US" dirty="0"/>
              <a:t> = pd.css(data);</a:t>
            </a:r>
          </a:p>
          <a:p>
            <a:pPr lvl="0"/>
            <a:r>
              <a:rPr lang="en-US" dirty="0"/>
              <a:t>var </a:t>
            </a:r>
            <a:r>
              <a:rPr lang="en-US" dirty="0" err="1"/>
              <a:t>css_min</a:t>
            </a:r>
            <a:r>
              <a:rPr lang="en-US" dirty="0"/>
              <a:t> = </a:t>
            </a:r>
            <a:r>
              <a:rPr lang="en-US" dirty="0" err="1"/>
              <a:t>pd.cssmin</a:t>
            </a:r>
            <a:r>
              <a:rPr lang="en-US" dirty="0"/>
              <a:t>(data [, true]);</a:t>
            </a:r>
          </a:p>
          <a:p>
            <a:pPr lvl="0"/>
            <a:r>
              <a:rPr lang="en-US" dirty="0"/>
              <a:t>var </a:t>
            </a:r>
            <a:r>
              <a:rPr lang="en-US" dirty="0" err="1"/>
              <a:t>sql_pp</a:t>
            </a:r>
            <a:r>
              <a:rPr lang="en-US" dirty="0"/>
              <a:t> = </a:t>
            </a:r>
            <a:r>
              <a:rPr lang="en-US" dirty="0" err="1"/>
              <a:t>pd.sql</a:t>
            </a:r>
            <a:r>
              <a:rPr lang="en-US" dirty="0"/>
              <a:t>(data);</a:t>
            </a:r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278807CA-43ED-4DE6-AA75-223266EAF5F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334001" y="7528730"/>
            <a:ext cx="396240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x-none" sz="900" b="0" i="0" dirty="0">
                <a:solidFill>
                  <a:schemeClr val="tx1"/>
                </a:solidFill>
                <a:latin typeface="Amazon Ember" charset="0"/>
                <a:ea typeface="Amazon Ember" charset="0"/>
                <a:cs typeface="Amazon Ember" charset="0"/>
              </a:rPr>
              <a:t>© 2019, Amazon Web Services, Inc. or its affiliates. All rights reserved.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C9344D-70CE-4ADD-B92E-329B6F53D9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347413"/>
            <a:ext cx="13986246" cy="107959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1BF1C7C-20AA-43D4-A694-D7B19F9D41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7400" y="7526138"/>
            <a:ext cx="623134" cy="372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324061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_1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4">
            <a:extLst>
              <a:ext uri="{FF2B5EF4-FFF2-40B4-BE49-F238E27FC236}">
                <a16:creationId xmlns:a16="http://schemas.microsoft.com/office/drawing/2014/main" id="{40F0A962-F39A-4F7C-AFB8-1D55B110FA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auto">
          <a:xfrm>
            <a:off x="323850" y="2225992"/>
            <a:ext cx="10001250" cy="3203258"/>
          </a:xfrm>
        </p:spPr>
        <p:txBody>
          <a:bodyPr lIns="182880" tIns="146304" rIns="182880" bIns="146304"/>
          <a:lstStyle>
            <a:lvl1pPr marL="171450" indent="-171450" algn="l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“Lorem ipsum dolor sit </a:t>
            </a:r>
            <a:r>
              <a:rPr lang="en-US" dirty="0" err="1"/>
              <a:t>amet</a:t>
            </a:r>
            <a:r>
              <a:rPr lang="en-US" dirty="0"/>
              <a:t>, </a:t>
            </a:r>
            <a:r>
              <a:rPr lang="en-US" dirty="0" err="1"/>
              <a:t>consectetuer</a:t>
            </a:r>
            <a:r>
              <a:rPr lang="en-US" dirty="0"/>
              <a:t> adipiscing </a:t>
            </a:r>
            <a:r>
              <a:rPr lang="en-US" dirty="0" err="1"/>
              <a:t>elit</a:t>
            </a:r>
            <a:r>
              <a:rPr lang="en-US" dirty="0"/>
              <a:t>. Maecenas </a:t>
            </a:r>
            <a:r>
              <a:rPr lang="en-US" dirty="0" err="1"/>
              <a:t>porttitor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‚ </a:t>
            </a:r>
            <a:r>
              <a:rPr lang="en-US" dirty="0" err="1"/>
              <a:t>massa</a:t>
            </a:r>
            <a:r>
              <a:rPr lang="en-US" dirty="0"/>
              <a:t>.” 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26FA47B6-AF7F-4583-B619-AA67D7C65CD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4123372" y="5640645"/>
            <a:ext cx="6201728" cy="683264"/>
          </a:xfrm>
        </p:spPr>
        <p:txBody>
          <a:bodyPr lIns="182880" tIns="146304" rIns="182880" bIns="146304"/>
          <a:lstStyle>
            <a:lvl1pPr marL="228600" indent="0" algn="r">
              <a:buNone/>
              <a:defRPr sz="2800" b="1">
                <a:solidFill>
                  <a:schemeClr val="tx1"/>
                </a:solidFill>
                <a:latin typeface="+mn-lt"/>
              </a:defRPr>
            </a:lvl1pPr>
            <a:lvl2pPr marL="403388" indent="0">
              <a:buNone/>
              <a:defRPr>
                <a:gradFill>
                  <a:gsLst>
                    <a:gs pos="125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2pPr>
            <a:lvl3pPr marL="672313" indent="0">
              <a:buNone/>
              <a:defRPr>
                <a:gradFill>
                  <a:gsLst>
                    <a:gs pos="125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3pPr>
            <a:lvl4pPr marL="941238" indent="0">
              <a:buNone/>
              <a:defRPr>
                <a:gradFill>
                  <a:gsLst>
                    <a:gs pos="125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4pPr>
            <a:lvl5pPr marL="1210163" indent="0">
              <a:buNone/>
              <a:defRPr>
                <a:gradFill>
                  <a:gsLst>
                    <a:gs pos="125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Box 3">
            <a:extLst>
              <a:ext uri="{FF2B5EF4-FFF2-40B4-BE49-F238E27FC236}">
                <a16:creationId xmlns:a16="http://schemas.microsoft.com/office/drawing/2014/main" id="{7F8E51B1-9A28-4DDB-940A-E1DDDC3691E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334000" y="7528730"/>
            <a:ext cx="396240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x-none" sz="900" b="0" i="0" dirty="0">
                <a:solidFill>
                  <a:schemeClr val="tx1"/>
                </a:solidFill>
                <a:latin typeface="Amazon Ember" charset="0"/>
                <a:ea typeface="Amazon Ember" charset="0"/>
                <a:cs typeface="Amazon Ember" charset="0"/>
              </a:rPr>
              <a:t>© 2019, Amazon Web Services, Inc. or its affiliates. All rights reserved.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ACE59EDF-94E1-4EDE-8CF5-4F4C03D6B3F5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550356" y="7393636"/>
            <a:ext cx="3095956" cy="272402"/>
          </a:xfrm>
          <a:custGeom>
            <a:avLst/>
            <a:gdLst>
              <a:gd name="T0" fmla="*/ 0 w 2700"/>
              <a:gd name="T1" fmla="*/ 67 h 235"/>
              <a:gd name="T2" fmla="*/ 145 w 2700"/>
              <a:gd name="T3" fmla="*/ 12 h 235"/>
              <a:gd name="T4" fmla="*/ 48 w 2700"/>
              <a:gd name="T5" fmla="*/ 63 h 235"/>
              <a:gd name="T6" fmla="*/ 104 w 2700"/>
              <a:gd name="T7" fmla="*/ 99 h 235"/>
              <a:gd name="T8" fmla="*/ 136 w 2700"/>
              <a:gd name="T9" fmla="*/ 216 h 235"/>
              <a:gd name="T10" fmla="*/ 2 w 2700"/>
              <a:gd name="T11" fmla="*/ 223 h 235"/>
              <a:gd name="T12" fmla="*/ 70 w 2700"/>
              <a:gd name="T13" fmla="*/ 197 h 235"/>
              <a:gd name="T14" fmla="*/ 104 w 2700"/>
              <a:gd name="T15" fmla="*/ 154 h 235"/>
              <a:gd name="T16" fmla="*/ 311 w 2700"/>
              <a:gd name="T17" fmla="*/ 230 h 235"/>
              <a:gd name="T18" fmla="*/ 243 w 2700"/>
              <a:gd name="T19" fmla="*/ 5 h 235"/>
              <a:gd name="T20" fmla="*/ 360 w 2700"/>
              <a:gd name="T21" fmla="*/ 44 h 235"/>
              <a:gd name="T22" fmla="*/ 638 w 2700"/>
              <a:gd name="T23" fmla="*/ 230 h 235"/>
              <a:gd name="T24" fmla="*/ 530 w 2700"/>
              <a:gd name="T25" fmla="*/ 230 h 235"/>
              <a:gd name="T26" fmla="*/ 612 w 2700"/>
              <a:gd name="T27" fmla="*/ 5 h 235"/>
              <a:gd name="T28" fmla="*/ 556 w 2700"/>
              <a:gd name="T29" fmla="*/ 144 h 235"/>
              <a:gd name="T30" fmla="*/ 556 w 2700"/>
              <a:gd name="T31" fmla="*/ 144 h 235"/>
              <a:gd name="T32" fmla="*/ 871 w 2700"/>
              <a:gd name="T33" fmla="*/ 5 h 235"/>
              <a:gd name="T34" fmla="*/ 936 w 2700"/>
              <a:gd name="T35" fmla="*/ 109 h 235"/>
              <a:gd name="T36" fmla="*/ 911 w 2700"/>
              <a:gd name="T37" fmla="*/ 230 h 235"/>
              <a:gd name="T38" fmla="*/ 831 w 2700"/>
              <a:gd name="T39" fmla="*/ 230 h 235"/>
              <a:gd name="T40" fmla="*/ 864 w 2700"/>
              <a:gd name="T41" fmla="*/ 109 h 235"/>
              <a:gd name="T42" fmla="*/ 831 w 2700"/>
              <a:gd name="T43" fmla="*/ 41 h 235"/>
              <a:gd name="T44" fmla="*/ 1102 w 2700"/>
              <a:gd name="T45" fmla="*/ 44 h 235"/>
              <a:gd name="T46" fmla="*/ 1219 w 2700"/>
              <a:gd name="T47" fmla="*/ 5 h 235"/>
              <a:gd name="T48" fmla="*/ 1150 w 2700"/>
              <a:gd name="T49" fmla="*/ 230 h 235"/>
              <a:gd name="T50" fmla="*/ 1498 w 2700"/>
              <a:gd name="T51" fmla="*/ 5 h 235"/>
              <a:gd name="T52" fmla="*/ 1405 w 2700"/>
              <a:gd name="T53" fmla="*/ 235 h 235"/>
              <a:gd name="T54" fmla="*/ 1312 w 2700"/>
              <a:gd name="T55" fmla="*/ 5 h 235"/>
              <a:gd name="T56" fmla="*/ 1372 w 2700"/>
              <a:gd name="T57" fmla="*/ 184 h 235"/>
              <a:gd name="T58" fmla="*/ 1449 w 2700"/>
              <a:gd name="T59" fmla="*/ 150 h 235"/>
              <a:gd name="T60" fmla="*/ 1661 w 2700"/>
              <a:gd name="T61" fmla="*/ 230 h 235"/>
              <a:gd name="T62" fmla="*/ 1699 w 2700"/>
              <a:gd name="T63" fmla="*/ 5 h 235"/>
              <a:gd name="T64" fmla="*/ 1755 w 2700"/>
              <a:gd name="T65" fmla="*/ 129 h 235"/>
              <a:gd name="T66" fmla="*/ 1661 w 2700"/>
              <a:gd name="T67" fmla="*/ 112 h 235"/>
              <a:gd name="T68" fmla="*/ 1727 w 2700"/>
              <a:gd name="T69" fmla="*/ 77 h 235"/>
              <a:gd name="T70" fmla="*/ 1661 w 2700"/>
              <a:gd name="T71" fmla="*/ 42 h 235"/>
              <a:gd name="T72" fmla="*/ 2031 w 2700"/>
              <a:gd name="T73" fmla="*/ 5 h 235"/>
              <a:gd name="T74" fmla="*/ 2199 w 2700"/>
              <a:gd name="T75" fmla="*/ 118 h 235"/>
              <a:gd name="T76" fmla="*/ 2031 w 2700"/>
              <a:gd name="T77" fmla="*/ 230 h 235"/>
              <a:gd name="T78" fmla="*/ 2094 w 2700"/>
              <a:gd name="T79" fmla="*/ 214 h 235"/>
              <a:gd name="T80" fmla="*/ 2179 w 2700"/>
              <a:gd name="T81" fmla="*/ 114 h 235"/>
              <a:gd name="T82" fmla="*/ 2450 w 2700"/>
              <a:gd name="T83" fmla="*/ 230 h 235"/>
              <a:gd name="T84" fmla="*/ 2296 w 2700"/>
              <a:gd name="T85" fmla="*/ 230 h 235"/>
              <a:gd name="T86" fmla="*/ 2384 w 2700"/>
              <a:gd name="T87" fmla="*/ 5 h 235"/>
              <a:gd name="T88" fmla="*/ 2328 w 2700"/>
              <a:gd name="T89" fmla="*/ 147 h 235"/>
              <a:gd name="T90" fmla="*/ 2328 w 2700"/>
              <a:gd name="T91" fmla="*/ 147 h 235"/>
              <a:gd name="T92" fmla="*/ 2523 w 2700"/>
              <a:gd name="T93" fmla="*/ 5 h 235"/>
              <a:gd name="T94" fmla="*/ 2679 w 2700"/>
              <a:gd name="T95" fmla="*/ 5 h 235"/>
              <a:gd name="T96" fmla="*/ 2620 w 2700"/>
              <a:gd name="T97" fmla="*/ 230 h 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700" h="235">
                <a:moveTo>
                  <a:pt x="54" y="132"/>
                </a:moveTo>
                <a:cubicBezTo>
                  <a:pt x="35" y="125"/>
                  <a:pt x="21" y="116"/>
                  <a:pt x="12" y="106"/>
                </a:cubicBezTo>
                <a:cubicBezTo>
                  <a:pt x="4" y="95"/>
                  <a:pt x="0" y="82"/>
                  <a:pt x="0" y="67"/>
                </a:cubicBezTo>
                <a:cubicBezTo>
                  <a:pt x="0" y="46"/>
                  <a:pt x="7" y="30"/>
                  <a:pt x="22" y="18"/>
                </a:cubicBezTo>
                <a:cubicBezTo>
                  <a:pt x="37" y="6"/>
                  <a:pt x="57" y="0"/>
                  <a:pt x="83" y="0"/>
                </a:cubicBezTo>
                <a:cubicBezTo>
                  <a:pt x="104" y="0"/>
                  <a:pt x="125" y="4"/>
                  <a:pt x="145" y="12"/>
                </a:cubicBezTo>
                <a:cubicBezTo>
                  <a:pt x="145" y="49"/>
                  <a:pt x="145" y="49"/>
                  <a:pt x="145" y="49"/>
                </a:cubicBezTo>
                <a:cubicBezTo>
                  <a:pt x="124" y="42"/>
                  <a:pt x="105" y="39"/>
                  <a:pt x="87" y="39"/>
                </a:cubicBezTo>
                <a:cubicBezTo>
                  <a:pt x="61" y="39"/>
                  <a:pt x="48" y="47"/>
                  <a:pt x="48" y="63"/>
                </a:cubicBezTo>
                <a:cubicBezTo>
                  <a:pt x="48" y="69"/>
                  <a:pt x="51" y="74"/>
                  <a:pt x="55" y="78"/>
                </a:cubicBezTo>
                <a:cubicBezTo>
                  <a:pt x="59" y="82"/>
                  <a:pt x="68" y="86"/>
                  <a:pt x="80" y="91"/>
                </a:cubicBezTo>
                <a:cubicBezTo>
                  <a:pt x="104" y="99"/>
                  <a:pt x="104" y="99"/>
                  <a:pt x="104" y="99"/>
                </a:cubicBezTo>
                <a:cubicBezTo>
                  <a:pt x="124" y="107"/>
                  <a:pt x="138" y="115"/>
                  <a:pt x="147" y="125"/>
                </a:cubicBezTo>
                <a:cubicBezTo>
                  <a:pt x="155" y="135"/>
                  <a:pt x="160" y="148"/>
                  <a:pt x="160" y="163"/>
                </a:cubicBezTo>
                <a:cubicBezTo>
                  <a:pt x="160" y="186"/>
                  <a:pt x="152" y="203"/>
                  <a:pt x="136" y="216"/>
                </a:cubicBezTo>
                <a:cubicBezTo>
                  <a:pt x="120" y="229"/>
                  <a:pt x="98" y="235"/>
                  <a:pt x="70" y="235"/>
                </a:cubicBezTo>
                <a:cubicBezTo>
                  <a:pt x="58" y="235"/>
                  <a:pt x="46" y="234"/>
                  <a:pt x="33" y="232"/>
                </a:cubicBezTo>
                <a:cubicBezTo>
                  <a:pt x="21" y="230"/>
                  <a:pt x="11" y="227"/>
                  <a:pt x="2" y="223"/>
                </a:cubicBezTo>
                <a:cubicBezTo>
                  <a:pt x="2" y="186"/>
                  <a:pt x="2" y="186"/>
                  <a:pt x="2" y="186"/>
                </a:cubicBezTo>
                <a:cubicBezTo>
                  <a:pt x="13" y="189"/>
                  <a:pt x="25" y="192"/>
                  <a:pt x="37" y="194"/>
                </a:cubicBezTo>
                <a:cubicBezTo>
                  <a:pt x="49" y="196"/>
                  <a:pt x="60" y="197"/>
                  <a:pt x="70" y="197"/>
                </a:cubicBezTo>
                <a:cubicBezTo>
                  <a:pt x="83" y="197"/>
                  <a:pt x="93" y="194"/>
                  <a:pt x="100" y="190"/>
                </a:cubicBezTo>
                <a:cubicBezTo>
                  <a:pt x="107" y="185"/>
                  <a:pt x="110" y="178"/>
                  <a:pt x="110" y="170"/>
                </a:cubicBezTo>
                <a:cubicBezTo>
                  <a:pt x="110" y="163"/>
                  <a:pt x="108" y="158"/>
                  <a:pt x="104" y="154"/>
                </a:cubicBezTo>
                <a:cubicBezTo>
                  <a:pt x="100" y="150"/>
                  <a:pt x="91" y="146"/>
                  <a:pt x="79" y="141"/>
                </a:cubicBezTo>
                <a:lnTo>
                  <a:pt x="54" y="132"/>
                </a:lnTo>
                <a:close/>
                <a:moveTo>
                  <a:pt x="311" y="230"/>
                </a:moveTo>
                <a:cubicBezTo>
                  <a:pt x="311" y="44"/>
                  <a:pt x="311" y="44"/>
                  <a:pt x="311" y="44"/>
                </a:cubicBezTo>
                <a:cubicBezTo>
                  <a:pt x="243" y="44"/>
                  <a:pt x="243" y="44"/>
                  <a:pt x="243" y="44"/>
                </a:cubicBezTo>
                <a:cubicBezTo>
                  <a:pt x="243" y="5"/>
                  <a:pt x="243" y="5"/>
                  <a:pt x="243" y="5"/>
                </a:cubicBezTo>
                <a:cubicBezTo>
                  <a:pt x="428" y="5"/>
                  <a:pt x="428" y="5"/>
                  <a:pt x="428" y="5"/>
                </a:cubicBezTo>
                <a:cubicBezTo>
                  <a:pt x="428" y="44"/>
                  <a:pt x="428" y="44"/>
                  <a:pt x="428" y="44"/>
                </a:cubicBezTo>
                <a:cubicBezTo>
                  <a:pt x="360" y="44"/>
                  <a:pt x="360" y="44"/>
                  <a:pt x="360" y="44"/>
                </a:cubicBezTo>
                <a:cubicBezTo>
                  <a:pt x="360" y="230"/>
                  <a:pt x="360" y="230"/>
                  <a:pt x="360" y="230"/>
                </a:cubicBezTo>
                <a:lnTo>
                  <a:pt x="311" y="230"/>
                </a:lnTo>
                <a:close/>
                <a:moveTo>
                  <a:pt x="638" y="230"/>
                </a:moveTo>
                <a:cubicBezTo>
                  <a:pt x="622" y="179"/>
                  <a:pt x="622" y="179"/>
                  <a:pt x="622" y="179"/>
                </a:cubicBezTo>
                <a:cubicBezTo>
                  <a:pt x="546" y="179"/>
                  <a:pt x="546" y="179"/>
                  <a:pt x="546" y="179"/>
                </a:cubicBezTo>
                <a:cubicBezTo>
                  <a:pt x="530" y="230"/>
                  <a:pt x="530" y="230"/>
                  <a:pt x="530" y="230"/>
                </a:cubicBezTo>
                <a:cubicBezTo>
                  <a:pt x="479" y="230"/>
                  <a:pt x="479" y="230"/>
                  <a:pt x="479" y="230"/>
                </a:cubicBezTo>
                <a:cubicBezTo>
                  <a:pt x="559" y="5"/>
                  <a:pt x="559" y="5"/>
                  <a:pt x="559" y="5"/>
                </a:cubicBezTo>
                <a:cubicBezTo>
                  <a:pt x="612" y="5"/>
                  <a:pt x="612" y="5"/>
                  <a:pt x="612" y="5"/>
                </a:cubicBezTo>
                <a:cubicBezTo>
                  <a:pt x="691" y="230"/>
                  <a:pt x="691" y="230"/>
                  <a:pt x="691" y="230"/>
                </a:cubicBezTo>
                <a:lnTo>
                  <a:pt x="638" y="230"/>
                </a:lnTo>
                <a:close/>
                <a:moveTo>
                  <a:pt x="556" y="144"/>
                </a:moveTo>
                <a:cubicBezTo>
                  <a:pt x="612" y="144"/>
                  <a:pt x="612" y="144"/>
                  <a:pt x="612" y="144"/>
                </a:cubicBezTo>
                <a:cubicBezTo>
                  <a:pt x="584" y="50"/>
                  <a:pt x="584" y="50"/>
                  <a:pt x="584" y="50"/>
                </a:cubicBezTo>
                <a:lnTo>
                  <a:pt x="556" y="144"/>
                </a:lnTo>
                <a:close/>
                <a:moveTo>
                  <a:pt x="784" y="230"/>
                </a:moveTo>
                <a:cubicBezTo>
                  <a:pt x="784" y="5"/>
                  <a:pt x="784" y="5"/>
                  <a:pt x="784" y="5"/>
                </a:cubicBezTo>
                <a:cubicBezTo>
                  <a:pt x="871" y="5"/>
                  <a:pt x="871" y="5"/>
                  <a:pt x="871" y="5"/>
                </a:cubicBezTo>
                <a:cubicBezTo>
                  <a:pt x="894" y="5"/>
                  <a:pt x="912" y="12"/>
                  <a:pt x="926" y="24"/>
                </a:cubicBezTo>
                <a:cubicBezTo>
                  <a:pt x="940" y="36"/>
                  <a:pt x="946" y="53"/>
                  <a:pt x="946" y="74"/>
                </a:cubicBezTo>
                <a:cubicBezTo>
                  <a:pt x="946" y="87"/>
                  <a:pt x="943" y="99"/>
                  <a:pt x="936" y="109"/>
                </a:cubicBezTo>
                <a:cubicBezTo>
                  <a:pt x="929" y="119"/>
                  <a:pt x="919" y="128"/>
                  <a:pt x="906" y="133"/>
                </a:cubicBezTo>
                <a:cubicBezTo>
                  <a:pt x="961" y="230"/>
                  <a:pt x="961" y="230"/>
                  <a:pt x="961" y="230"/>
                </a:cubicBezTo>
                <a:cubicBezTo>
                  <a:pt x="911" y="230"/>
                  <a:pt x="911" y="230"/>
                  <a:pt x="911" y="230"/>
                </a:cubicBezTo>
                <a:cubicBezTo>
                  <a:pt x="862" y="143"/>
                  <a:pt x="862" y="143"/>
                  <a:pt x="862" y="143"/>
                </a:cubicBezTo>
                <a:cubicBezTo>
                  <a:pt x="831" y="143"/>
                  <a:pt x="831" y="143"/>
                  <a:pt x="831" y="143"/>
                </a:cubicBezTo>
                <a:cubicBezTo>
                  <a:pt x="831" y="230"/>
                  <a:pt x="831" y="230"/>
                  <a:pt x="831" y="230"/>
                </a:cubicBezTo>
                <a:lnTo>
                  <a:pt x="784" y="230"/>
                </a:lnTo>
                <a:close/>
                <a:moveTo>
                  <a:pt x="831" y="109"/>
                </a:moveTo>
                <a:cubicBezTo>
                  <a:pt x="864" y="109"/>
                  <a:pt x="864" y="109"/>
                  <a:pt x="864" y="109"/>
                </a:cubicBezTo>
                <a:cubicBezTo>
                  <a:pt x="887" y="109"/>
                  <a:pt x="898" y="98"/>
                  <a:pt x="898" y="75"/>
                </a:cubicBezTo>
                <a:cubicBezTo>
                  <a:pt x="898" y="52"/>
                  <a:pt x="887" y="41"/>
                  <a:pt x="865" y="41"/>
                </a:cubicBezTo>
                <a:cubicBezTo>
                  <a:pt x="831" y="41"/>
                  <a:pt x="831" y="41"/>
                  <a:pt x="831" y="41"/>
                </a:cubicBezTo>
                <a:lnTo>
                  <a:pt x="831" y="109"/>
                </a:lnTo>
                <a:close/>
                <a:moveTo>
                  <a:pt x="1102" y="230"/>
                </a:moveTo>
                <a:cubicBezTo>
                  <a:pt x="1102" y="44"/>
                  <a:pt x="1102" y="44"/>
                  <a:pt x="1102" y="44"/>
                </a:cubicBezTo>
                <a:cubicBezTo>
                  <a:pt x="1033" y="44"/>
                  <a:pt x="1033" y="44"/>
                  <a:pt x="1033" y="44"/>
                </a:cubicBezTo>
                <a:cubicBezTo>
                  <a:pt x="1033" y="5"/>
                  <a:pt x="1033" y="5"/>
                  <a:pt x="1033" y="5"/>
                </a:cubicBezTo>
                <a:cubicBezTo>
                  <a:pt x="1219" y="5"/>
                  <a:pt x="1219" y="5"/>
                  <a:pt x="1219" y="5"/>
                </a:cubicBezTo>
                <a:cubicBezTo>
                  <a:pt x="1219" y="44"/>
                  <a:pt x="1219" y="44"/>
                  <a:pt x="1219" y="44"/>
                </a:cubicBezTo>
                <a:cubicBezTo>
                  <a:pt x="1150" y="44"/>
                  <a:pt x="1150" y="44"/>
                  <a:pt x="1150" y="44"/>
                </a:cubicBezTo>
                <a:cubicBezTo>
                  <a:pt x="1150" y="230"/>
                  <a:pt x="1150" y="230"/>
                  <a:pt x="1150" y="230"/>
                </a:cubicBezTo>
                <a:lnTo>
                  <a:pt x="1102" y="230"/>
                </a:lnTo>
                <a:close/>
                <a:moveTo>
                  <a:pt x="1449" y="5"/>
                </a:moveTo>
                <a:cubicBezTo>
                  <a:pt x="1498" y="5"/>
                  <a:pt x="1498" y="5"/>
                  <a:pt x="1498" y="5"/>
                </a:cubicBezTo>
                <a:cubicBezTo>
                  <a:pt x="1498" y="148"/>
                  <a:pt x="1498" y="148"/>
                  <a:pt x="1498" y="148"/>
                </a:cubicBezTo>
                <a:cubicBezTo>
                  <a:pt x="1498" y="175"/>
                  <a:pt x="1490" y="197"/>
                  <a:pt x="1474" y="212"/>
                </a:cubicBezTo>
                <a:cubicBezTo>
                  <a:pt x="1458" y="228"/>
                  <a:pt x="1435" y="235"/>
                  <a:pt x="1405" y="235"/>
                </a:cubicBezTo>
                <a:cubicBezTo>
                  <a:pt x="1375" y="235"/>
                  <a:pt x="1353" y="228"/>
                  <a:pt x="1337" y="213"/>
                </a:cubicBezTo>
                <a:cubicBezTo>
                  <a:pt x="1320" y="197"/>
                  <a:pt x="1312" y="176"/>
                  <a:pt x="1312" y="147"/>
                </a:cubicBezTo>
                <a:cubicBezTo>
                  <a:pt x="1312" y="5"/>
                  <a:pt x="1312" y="5"/>
                  <a:pt x="1312" y="5"/>
                </a:cubicBezTo>
                <a:cubicBezTo>
                  <a:pt x="1361" y="5"/>
                  <a:pt x="1361" y="5"/>
                  <a:pt x="1361" y="5"/>
                </a:cubicBezTo>
                <a:cubicBezTo>
                  <a:pt x="1361" y="150"/>
                  <a:pt x="1361" y="150"/>
                  <a:pt x="1361" y="150"/>
                </a:cubicBezTo>
                <a:cubicBezTo>
                  <a:pt x="1361" y="165"/>
                  <a:pt x="1365" y="176"/>
                  <a:pt x="1372" y="184"/>
                </a:cubicBezTo>
                <a:cubicBezTo>
                  <a:pt x="1380" y="192"/>
                  <a:pt x="1391" y="196"/>
                  <a:pt x="1405" y="196"/>
                </a:cubicBezTo>
                <a:cubicBezTo>
                  <a:pt x="1419" y="196"/>
                  <a:pt x="1430" y="192"/>
                  <a:pt x="1438" y="184"/>
                </a:cubicBezTo>
                <a:cubicBezTo>
                  <a:pt x="1445" y="176"/>
                  <a:pt x="1449" y="165"/>
                  <a:pt x="1449" y="150"/>
                </a:cubicBezTo>
                <a:lnTo>
                  <a:pt x="1449" y="5"/>
                </a:lnTo>
                <a:close/>
                <a:moveTo>
                  <a:pt x="1661" y="148"/>
                </a:moveTo>
                <a:cubicBezTo>
                  <a:pt x="1661" y="230"/>
                  <a:pt x="1661" y="230"/>
                  <a:pt x="1661" y="230"/>
                </a:cubicBezTo>
                <a:cubicBezTo>
                  <a:pt x="1613" y="230"/>
                  <a:pt x="1613" y="230"/>
                  <a:pt x="1613" y="230"/>
                </a:cubicBezTo>
                <a:cubicBezTo>
                  <a:pt x="1613" y="5"/>
                  <a:pt x="1613" y="5"/>
                  <a:pt x="1613" y="5"/>
                </a:cubicBezTo>
                <a:cubicBezTo>
                  <a:pt x="1699" y="5"/>
                  <a:pt x="1699" y="5"/>
                  <a:pt x="1699" y="5"/>
                </a:cubicBezTo>
                <a:cubicBezTo>
                  <a:pt x="1723" y="5"/>
                  <a:pt x="1741" y="12"/>
                  <a:pt x="1755" y="25"/>
                </a:cubicBezTo>
                <a:cubicBezTo>
                  <a:pt x="1768" y="37"/>
                  <a:pt x="1775" y="55"/>
                  <a:pt x="1775" y="77"/>
                </a:cubicBezTo>
                <a:cubicBezTo>
                  <a:pt x="1775" y="99"/>
                  <a:pt x="1768" y="116"/>
                  <a:pt x="1755" y="129"/>
                </a:cubicBezTo>
                <a:cubicBezTo>
                  <a:pt x="1741" y="142"/>
                  <a:pt x="1723" y="148"/>
                  <a:pt x="1699" y="148"/>
                </a:cubicBezTo>
                <a:lnTo>
                  <a:pt x="1661" y="148"/>
                </a:lnTo>
                <a:close/>
                <a:moveTo>
                  <a:pt x="1661" y="112"/>
                </a:moveTo>
                <a:cubicBezTo>
                  <a:pt x="1694" y="112"/>
                  <a:pt x="1694" y="112"/>
                  <a:pt x="1694" y="112"/>
                </a:cubicBezTo>
                <a:cubicBezTo>
                  <a:pt x="1705" y="112"/>
                  <a:pt x="1713" y="109"/>
                  <a:pt x="1719" y="103"/>
                </a:cubicBezTo>
                <a:cubicBezTo>
                  <a:pt x="1724" y="97"/>
                  <a:pt x="1727" y="88"/>
                  <a:pt x="1727" y="77"/>
                </a:cubicBezTo>
                <a:cubicBezTo>
                  <a:pt x="1727" y="65"/>
                  <a:pt x="1724" y="57"/>
                  <a:pt x="1719" y="51"/>
                </a:cubicBezTo>
                <a:cubicBezTo>
                  <a:pt x="1713" y="45"/>
                  <a:pt x="1705" y="42"/>
                  <a:pt x="1694" y="42"/>
                </a:cubicBezTo>
                <a:cubicBezTo>
                  <a:pt x="1661" y="42"/>
                  <a:pt x="1661" y="42"/>
                  <a:pt x="1661" y="42"/>
                </a:cubicBezTo>
                <a:lnTo>
                  <a:pt x="1661" y="112"/>
                </a:lnTo>
                <a:close/>
                <a:moveTo>
                  <a:pt x="2031" y="230"/>
                </a:moveTo>
                <a:cubicBezTo>
                  <a:pt x="2031" y="5"/>
                  <a:pt x="2031" y="5"/>
                  <a:pt x="2031" y="5"/>
                </a:cubicBezTo>
                <a:cubicBezTo>
                  <a:pt x="2099" y="5"/>
                  <a:pt x="2099" y="5"/>
                  <a:pt x="2099" y="5"/>
                </a:cubicBezTo>
                <a:cubicBezTo>
                  <a:pt x="2132" y="5"/>
                  <a:pt x="2157" y="15"/>
                  <a:pt x="2173" y="34"/>
                </a:cubicBezTo>
                <a:cubicBezTo>
                  <a:pt x="2190" y="53"/>
                  <a:pt x="2199" y="81"/>
                  <a:pt x="2199" y="118"/>
                </a:cubicBezTo>
                <a:cubicBezTo>
                  <a:pt x="2199" y="154"/>
                  <a:pt x="2190" y="182"/>
                  <a:pt x="2173" y="201"/>
                </a:cubicBezTo>
                <a:cubicBezTo>
                  <a:pt x="2155" y="220"/>
                  <a:pt x="2130" y="230"/>
                  <a:pt x="2097" y="230"/>
                </a:cubicBezTo>
                <a:lnTo>
                  <a:pt x="2031" y="230"/>
                </a:lnTo>
                <a:close/>
                <a:moveTo>
                  <a:pt x="2051" y="21"/>
                </a:moveTo>
                <a:cubicBezTo>
                  <a:pt x="2051" y="214"/>
                  <a:pt x="2051" y="214"/>
                  <a:pt x="2051" y="214"/>
                </a:cubicBezTo>
                <a:cubicBezTo>
                  <a:pt x="2094" y="214"/>
                  <a:pt x="2094" y="214"/>
                  <a:pt x="2094" y="214"/>
                </a:cubicBezTo>
                <a:cubicBezTo>
                  <a:pt x="2122" y="214"/>
                  <a:pt x="2143" y="206"/>
                  <a:pt x="2157" y="191"/>
                </a:cubicBezTo>
                <a:cubicBezTo>
                  <a:pt x="2172" y="175"/>
                  <a:pt x="2179" y="152"/>
                  <a:pt x="2179" y="122"/>
                </a:cubicBezTo>
                <a:cubicBezTo>
                  <a:pt x="2179" y="114"/>
                  <a:pt x="2179" y="114"/>
                  <a:pt x="2179" y="114"/>
                </a:cubicBezTo>
                <a:cubicBezTo>
                  <a:pt x="2179" y="52"/>
                  <a:pt x="2151" y="21"/>
                  <a:pt x="2095" y="21"/>
                </a:cubicBezTo>
                <a:lnTo>
                  <a:pt x="2051" y="21"/>
                </a:lnTo>
                <a:close/>
                <a:moveTo>
                  <a:pt x="2450" y="230"/>
                </a:moveTo>
                <a:cubicBezTo>
                  <a:pt x="2425" y="163"/>
                  <a:pt x="2425" y="163"/>
                  <a:pt x="2425" y="163"/>
                </a:cubicBezTo>
                <a:cubicBezTo>
                  <a:pt x="2321" y="163"/>
                  <a:pt x="2321" y="163"/>
                  <a:pt x="2321" y="163"/>
                </a:cubicBezTo>
                <a:cubicBezTo>
                  <a:pt x="2296" y="230"/>
                  <a:pt x="2296" y="230"/>
                  <a:pt x="2296" y="230"/>
                </a:cubicBezTo>
                <a:cubicBezTo>
                  <a:pt x="2277" y="230"/>
                  <a:pt x="2277" y="230"/>
                  <a:pt x="2277" y="230"/>
                </a:cubicBezTo>
                <a:cubicBezTo>
                  <a:pt x="2364" y="5"/>
                  <a:pt x="2364" y="5"/>
                  <a:pt x="2364" y="5"/>
                </a:cubicBezTo>
                <a:cubicBezTo>
                  <a:pt x="2384" y="5"/>
                  <a:pt x="2384" y="5"/>
                  <a:pt x="2384" y="5"/>
                </a:cubicBezTo>
                <a:cubicBezTo>
                  <a:pt x="2470" y="230"/>
                  <a:pt x="2470" y="230"/>
                  <a:pt x="2470" y="230"/>
                </a:cubicBezTo>
                <a:lnTo>
                  <a:pt x="2450" y="230"/>
                </a:lnTo>
                <a:close/>
                <a:moveTo>
                  <a:pt x="2328" y="147"/>
                </a:moveTo>
                <a:cubicBezTo>
                  <a:pt x="2419" y="147"/>
                  <a:pt x="2419" y="147"/>
                  <a:pt x="2419" y="147"/>
                </a:cubicBezTo>
                <a:cubicBezTo>
                  <a:pt x="2373" y="26"/>
                  <a:pt x="2373" y="26"/>
                  <a:pt x="2373" y="26"/>
                </a:cubicBezTo>
                <a:lnTo>
                  <a:pt x="2328" y="147"/>
                </a:lnTo>
                <a:close/>
                <a:moveTo>
                  <a:pt x="2601" y="230"/>
                </a:moveTo>
                <a:cubicBezTo>
                  <a:pt x="2601" y="149"/>
                  <a:pt x="2601" y="149"/>
                  <a:pt x="2601" y="149"/>
                </a:cubicBezTo>
                <a:cubicBezTo>
                  <a:pt x="2523" y="5"/>
                  <a:pt x="2523" y="5"/>
                  <a:pt x="2523" y="5"/>
                </a:cubicBezTo>
                <a:cubicBezTo>
                  <a:pt x="2545" y="5"/>
                  <a:pt x="2545" y="5"/>
                  <a:pt x="2545" y="5"/>
                </a:cubicBezTo>
                <a:cubicBezTo>
                  <a:pt x="2611" y="130"/>
                  <a:pt x="2611" y="130"/>
                  <a:pt x="2611" y="130"/>
                </a:cubicBezTo>
                <a:cubicBezTo>
                  <a:pt x="2679" y="5"/>
                  <a:pt x="2679" y="5"/>
                  <a:pt x="2679" y="5"/>
                </a:cubicBezTo>
                <a:cubicBezTo>
                  <a:pt x="2700" y="5"/>
                  <a:pt x="2700" y="5"/>
                  <a:pt x="2700" y="5"/>
                </a:cubicBezTo>
                <a:cubicBezTo>
                  <a:pt x="2620" y="149"/>
                  <a:pt x="2620" y="149"/>
                  <a:pt x="2620" y="149"/>
                </a:cubicBezTo>
                <a:cubicBezTo>
                  <a:pt x="2620" y="230"/>
                  <a:pt x="2620" y="230"/>
                  <a:pt x="2620" y="230"/>
                </a:cubicBezTo>
                <a:lnTo>
                  <a:pt x="2601" y="23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5BD16A-97EE-4648-BE6F-8242DFAE32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3485695" y="7523774"/>
            <a:ext cx="624839" cy="37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352743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_You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AAD6B90-3239-487B-90E2-DA3FBBFC9D3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323850" y="4235192"/>
            <a:ext cx="6130439" cy="1665514"/>
          </a:xfrm>
        </p:spPr>
        <p:txBody>
          <a:bodyPr lIns="182880" tIns="146304" rIns="182880" bIns="146304">
            <a:noAutofit/>
          </a:bodyPr>
          <a:lstStyle>
            <a:lvl1pPr marL="0" indent="0">
              <a:spcBef>
                <a:spcPts val="0"/>
              </a:spcBef>
              <a:buNone/>
              <a:defRPr lang="en-US" sz="2800" b="0" kern="1200" spc="0" baseline="0" dirty="0">
                <a:solidFill>
                  <a:schemeClr val="tx1"/>
                </a:solidFill>
                <a:latin typeface="Amazon Ember" panose="020B0603020204020204" pitchFamily="34" charset="0"/>
                <a:ea typeface="Amazon Ember" panose="020B0603020204020204" pitchFamily="34" charset="0"/>
                <a:cs typeface="Amazon Ember" panose="020B0603020204020204" pitchFamily="34" charset="0"/>
              </a:defRPr>
            </a:lvl1pPr>
          </a:lstStyle>
          <a:p>
            <a:pPr marL="0" marR="0" lvl="0" indent="0" algn="l" defTabSz="109727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 dirty="0"/>
              <a:t>Speaker name</a:t>
            </a:r>
          </a:p>
          <a:p>
            <a:pPr marL="0" marR="0" lvl="0" indent="0" algn="l" defTabSz="109727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 dirty="0"/>
              <a:t>Contact information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38B4B94-EB11-421A-9F05-9547D4AD928A}"/>
              </a:ext>
            </a:extLst>
          </p:cNvPr>
          <p:cNvSpPr txBox="1"/>
          <p:nvPr userDrawn="1"/>
        </p:nvSpPr>
        <p:spPr bwMode="auto">
          <a:xfrm>
            <a:off x="323086" y="2209619"/>
            <a:ext cx="11975593" cy="1905181"/>
          </a:xfrm>
          <a:prstGeom prst="rect">
            <a:avLst/>
          </a:prstGeom>
          <a:noFill/>
        </p:spPr>
        <p:txBody>
          <a:bodyPr vert="horz" wrap="square" lIns="182880" tIns="91440" rIns="146304" bIns="91440" rtlCol="0" anchor="t" anchorCtr="0">
            <a:noAutofit/>
          </a:bodyPr>
          <a:lstStyle>
            <a:lvl1pPr defTabSz="1097278">
              <a:lnSpc>
                <a:spcPct val="90000"/>
              </a:lnSpc>
              <a:spcBef>
                <a:spcPct val="0"/>
              </a:spcBef>
              <a:buNone/>
              <a:defRPr lang="en-US" sz="6600" b="0" cap="none" spc="-118" baseline="0" dirty="0" smtClean="0">
                <a:ln w="3175">
                  <a:noFill/>
                </a:ln>
                <a:solidFill>
                  <a:schemeClr val="bg1"/>
                </a:solidFill>
                <a:effectLst/>
                <a:latin typeface="Amazon Ember Light" panose="020B0403020204020204" pitchFamily="34" charset="0"/>
                <a:ea typeface="Amazon Ember Light" panose="020B0403020204020204" pitchFamily="34" charset="0"/>
                <a:cs typeface="Amazon Ember Light" panose="020B0403020204020204" pitchFamily="34" charset="0"/>
              </a:defRPr>
            </a:lvl1pPr>
          </a:lstStyle>
          <a:p>
            <a:pPr lvl="0"/>
            <a:r>
              <a:rPr lang="en-US" sz="11500" dirty="0">
                <a:solidFill>
                  <a:schemeClr val="tx1"/>
                </a:solidFill>
              </a:rPr>
              <a:t>Thank you!</a:t>
            </a: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3C0EFD15-08E3-4E39-B4F0-266AC21A7C2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334000" y="7528730"/>
            <a:ext cx="396240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x-none" sz="900" b="0" i="0" dirty="0">
                <a:solidFill>
                  <a:schemeClr val="tx1"/>
                </a:solidFill>
                <a:latin typeface="Amazon Ember" charset="0"/>
                <a:ea typeface="Amazon Ember" charset="0"/>
                <a:cs typeface="Amazon Ember" charset="0"/>
              </a:rPr>
              <a:t>© 2019, Amazon Web Services, Inc. or its affiliates. All rights reserved.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E6E0C471-E3D6-410A-982E-0107F0602B56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550356" y="7393636"/>
            <a:ext cx="3095956" cy="272402"/>
          </a:xfrm>
          <a:custGeom>
            <a:avLst/>
            <a:gdLst>
              <a:gd name="T0" fmla="*/ 0 w 2700"/>
              <a:gd name="T1" fmla="*/ 67 h 235"/>
              <a:gd name="T2" fmla="*/ 145 w 2700"/>
              <a:gd name="T3" fmla="*/ 12 h 235"/>
              <a:gd name="T4" fmla="*/ 48 w 2700"/>
              <a:gd name="T5" fmla="*/ 63 h 235"/>
              <a:gd name="T6" fmla="*/ 104 w 2700"/>
              <a:gd name="T7" fmla="*/ 99 h 235"/>
              <a:gd name="T8" fmla="*/ 136 w 2700"/>
              <a:gd name="T9" fmla="*/ 216 h 235"/>
              <a:gd name="T10" fmla="*/ 2 w 2700"/>
              <a:gd name="T11" fmla="*/ 223 h 235"/>
              <a:gd name="T12" fmla="*/ 70 w 2700"/>
              <a:gd name="T13" fmla="*/ 197 h 235"/>
              <a:gd name="T14" fmla="*/ 104 w 2700"/>
              <a:gd name="T15" fmla="*/ 154 h 235"/>
              <a:gd name="T16" fmla="*/ 311 w 2700"/>
              <a:gd name="T17" fmla="*/ 230 h 235"/>
              <a:gd name="T18" fmla="*/ 243 w 2700"/>
              <a:gd name="T19" fmla="*/ 5 h 235"/>
              <a:gd name="T20" fmla="*/ 360 w 2700"/>
              <a:gd name="T21" fmla="*/ 44 h 235"/>
              <a:gd name="T22" fmla="*/ 638 w 2700"/>
              <a:gd name="T23" fmla="*/ 230 h 235"/>
              <a:gd name="T24" fmla="*/ 530 w 2700"/>
              <a:gd name="T25" fmla="*/ 230 h 235"/>
              <a:gd name="T26" fmla="*/ 612 w 2700"/>
              <a:gd name="T27" fmla="*/ 5 h 235"/>
              <a:gd name="T28" fmla="*/ 556 w 2700"/>
              <a:gd name="T29" fmla="*/ 144 h 235"/>
              <a:gd name="T30" fmla="*/ 556 w 2700"/>
              <a:gd name="T31" fmla="*/ 144 h 235"/>
              <a:gd name="T32" fmla="*/ 871 w 2700"/>
              <a:gd name="T33" fmla="*/ 5 h 235"/>
              <a:gd name="T34" fmla="*/ 936 w 2700"/>
              <a:gd name="T35" fmla="*/ 109 h 235"/>
              <a:gd name="T36" fmla="*/ 911 w 2700"/>
              <a:gd name="T37" fmla="*/ 230 h 235"/>
              <a:gd name="T38" fmla="*/ 831 w 2700"/>
              <a:gd name="T39" fmla="*/ 230 h 235"/>
              <a:gd name="T40" fmla="*/ 864 w 2700"/>
              <a:gd name="T41" fmla="*/ 109 h 235"/>
              <a:gd name="T42" fmla="*/ 831 w 2700"/>
              <a:gd name="T43" fmla="*/ 41 h 235"/>
              <a:gd name="T44" fmla="*/ 1102 w 2700"/>
              <a:gd name="T45" fmla="*/ 44 h 235"/>
              <a:gd name="T46" fmla="*/ 1219 w 2700"/>
              <a:gd name="T47" fmla="*/ 5 h 235"/>
              <a:gd name="T48" fmla="*/ 1150 w 2700"/>
              <a:gd name="T49" fmla="*/ 230 h 235"/>
              <a:gd name="T50" fmla="*/ 1498 w 2700"/>
              <a:gd name="T51" fmla="*/ 5 h 235"/>
              <a:gd name="T52" fmla="*/ 1405 w 2700"/>
              <a:gd name="T53" fmla="*/ 235 h 235"/>
              <a:gd name="T54" fmla="*/ 1312 w 2700"/>
              <a:gd name="T55" fmla="*/ 5 h 235"/>
              <a:gd name="T56" fmla="*/ 1372 w 2700"/>
              <a:gd name="T57" fmla="*/ 184 h 235"/>
              <a:gd name="T58" fmla="*/ 1449 w 2700"/>
              <a:gd name="T59" fmla="*/ 150 h 235"/>
              <a:gd name="T60" fmla="*/ 1661 w 2700"/>
              <a:gd name="T61" fmla="*/ 230 h 235"/>
              <a:gd name="T62" fmla="*/ 1699 w 2700"/>
              <a:gd name="T63" fmla="*/ 5 h 235"/>
              <a:gd name="T64" fmla="*/ 1755 w 2700"/>
              <a:gd name="T65" fmla="*/ 129 h 235"/>
              <a:gd name="T66" fmla="*/ 1661 w 2700"/>
              <a:gd name="T67" fmla="*/ 112 h 235"/>
              <a:gd name="T68" fmla="*/ 1727 w 2700"/>
              <a:gd name="T69" fmla="*/ 77 h 235"/>
              <a:gd name="T70" fmla="*/ 1661 w 2700"/>
              <a:gd name="T71" fmla="*/ 42 h 235"/>
              <a:gd name="T72" fmla="*/ 2031 w 2700"/>
              <a:gd name="T73" fmla="*/ 5 h 235"/>
              <a:gd name="T74" fmla="*/ 2199 w 2700"/>
              <a:gd name="T75" fmla="*/ 118 h 235"/>
              <a:gd name="T76" fmla="*/ 2031 w 2700"/>
              <a:gd name="T77" fmla="*/ 230 h 235"/>
              <a:gd name="T78" fmla="*/ 2094 w 2700"/>
              <a:gd name="T79" fmla="*/ 214 h 235"/>
              <a:gd name="T80" fmla="*/ 2179 w 2700"/>
              <a:gd name="T81" fmla="*/ 114 h 235"/>
              <a:gd name="T82" fmla="*/ 2450 w 2700"/>
              <a:gd name="T83" fmla="*/ 230 h 235"/>
              <a:gd name="T84" fmla="*/ 2296 w 2700"/>
              <a:gd name="T85" fmla="*/ 230 h 235"/>
              <a:gd name="T86" fmla="*/ 2384 w 2700"/>
              <a:gd name="T87" fmla="*/ 5 h 235"/>
              <a:gd name="T88" fmla="*/ 2328 w 2700"/>
              <a:gd name="T89" fmla="*/ 147 h 235"/>
              <a:gd name="T90" fmla="*/ 2328 w 2700"/>
              <a:gd name="T91" fmla="*/ 147 h 235"/>
              <a:gd name="T92" fmla="*/ 2523 w 2700"/>
              <a:gd name="T93" fmla="*/ 5 h 235"/>
              <a:gd name="T94" fmla="*/ 2679 w 2700"/>
              <a:gd name="T95" fmla="*/ 5 h 235"/>
              <a:gd name="T96" fmla="*/ 2620 w 2700"/>
              <a:gd name="T97" fmla="*/ 230 h 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700" h="235">
                <a:moveTo>
                  <a:pt x="54" y="132"/>
                </a:moveTo>
                <a:cubicBezTo>
                  <a:pt x="35" y="125"/>
                  <a:pt x="21" y="116"/>
                  <a:pt x="12" y="106"/>
                </a:cubicBezTo>
                <a:cubicBezTo>
                  <a:pt x="4" y="95"/>
                  <a:pt x="0" y="82"/>
                  <a:pt x="0" y="67"/>
                </a:cubicBezTo>
                <a:cubicBezTo>
                  <a:pt x="0" y="46"/>
                  <a:pt x="7" y="30"/>
                  <a:pt x="22" y="18"/>
                </a:cubicBezTo>
                <a:cubicBezTo>
                  <a:pt x="37" y="6"/>
                  <a:pt x="57" y="0"/>
                  <a:pt x="83" y="0"/>
                </a:cubicBezTo>
                <a:cubicBezTo>
                  <a:pt x="104" y="0"/>
                  <a:pt x="125" y="4"/>
                  <a:pt x="145" y="12"/>
                </a:cubicBezTo>
                <a:cubicBezTo>
                  <a:pt x="145" y="49"/>
                  <a:pt x="145" y="49"/>
                  <a:pt x="145" y="49"/>
                </a:cubicBezTo>
                <a:cubicBezTo>
                  <a:pt x="124" y="42"/>
                  <a:pt x="105" y="39"/>
                  <a:pt x="87" y="39"/>
                </a:cubicBezTo>
                <a:cubicBezTo>
                  <a:pt x="61" y="39"/>
                  <a:pt x="48" y="47"/>
                  <a:pt x="48" y="63"/>
                </a:cubicBezTo>
                <a:cubicBezTo>
                  <a:pt x="48" y="69"/>
                  <a:pt x="51" y="74"/>
                  <a:pt x="55" y="78"/>
                </a:cubicBezTo>
                <a:cubicBezTo>
                  <a:pt x="59" y="82"/>
                  <a:pt x="68" y="86"/>
                  <a:pt x="80" y="91"/>
                </a:cubicBezTo>
                <a:cubicBezTo>
                  <a:pt x="104" y="99"/>
                  <a:pt x="104" y="99"/>
                  <a:pt x="104" y="99"/>
                </a:cubicBezTo>
                <a:cubicBezTo>
                  <a:pt x="124" y="107"/>
                  <a:pt x="138" y="115"/>
                  <a:pt x="147" y="125"/>
                </a:cubicBezTo>
                <a:cubicBezTo>
                  <a:pt x="155" y="135"/>
                  <a:pt x="160" y="148"/>
                  <a:pt x="160" y="163"/>
                </a:cubicBezTo>
                <a:cubicBezTo>
                  <a:pt x="160" y="186"/>
                  <a:pt x="152" y="203"/>
                  <a:pt x="136" y="216"/>
                </a:cubicBezTo>
                <a:cubicBezTo>
                  <a:pt x="120" y="229"/>
                  <a:pt x="98" y="235"/>
                  <a:pt x="70" y="235"/>
                </a:cubicBezTo>
                <a:cubicBezTo>
                  <a:pt x="58" y="235"/>
                  <a:pt x="46" y="234"/>
                  <a:pt x="33" y="232"/>
                </a:cubicBezTo>
                <a:cubicBezTo>
                  <a:pt x="21" y="230"/>
                  <a:pt x="11" y="227"/>
                  <a:pt x="2" y="223"/>
                </a:cubicBezTo>
                <a:cubicBezTo>
                  <a:pt x="2" y="186"/>
                  <a:pt x="2" y="186"/>
                  <a:pt x="2" y="186"/>
                </a:cubicBezTo>
                <a:cubicBezTo>
                  <a:pt x="13" y="189"/>
                  <a:pt x="25" y="192"/>
                  <a:pt x="37" y="194"/>
                </a:cubicBezTo>
                <a:cubicBezTo>
                  <a:pt x="49" y="196"/>
                  <a:pt x="60" y="197"/>
                  <a:pt x="70" y="197"/>
                </a:cubicBezTo>
                <a:cubicBezTo>
                  <a:pt x="83" y="197"/>
                  <a:pt x="93" y="194"/>
                  <a:pt x="100" y="190"/>
                </a:cubicBezTo>
                <a:cubicBezTo>
                  <a:pt x="107" y="185"/>
                  <a:pt x="110" y="178"/>
                  <a:pt x="110" y="170"/>
                </a:cubicBezTo>
                <a:cubicBezTo>
                  <a:pt x="110" y="163"/>
                  <a:pt x="108" y="158"/>
                  <a:pt x="104" y="154"/>
                </a:cubicBezTo>
                <a:cubicBezTo>
                  <a:pt x="100" y="150"/>
                  <a:pt x="91" y="146"/>
                  <a:pt x="79" y="141"/>
                </a:cubicBezTo>
                <a:lnTo>
                  <a:pt x="54" y="132"/>
                </a:lnTo>
                <a:close/>
                <a:moveTo>
                  <a:pt x="311" y="230"/>
                </a:moveTo>
                <a:cubicBezTo>
                  <a:pt x="311" y="44"/>
                  <a:pt x="311" y="44"/>
                  <a:pt x="311" y="44"/>
                </a:cubicBezTo>
                <a:cubicBezTo>
                  <a:pt x="243" y="44"/>
                  <a:pt x="243" y="44"/>
                  <a:pt x="243" y="44"/>
                </a:cubicBezTo>
                <a:cubicBezTo>
                  <a:pt x="243" y="5"/>
                  <a:pt x="243" y="5"/>
                  <a:pt x="243" y="5"/>
                </a:cubicBezTo>
                <a:cubicBezTo>
                  <a:pt x="428" y="5"/>
                  <a:pt x="428" y="5"/>
                  <a:pt x="428" y="5"/>
                </a:cubicBezTo>
                <a:cubicBezTo>
                  <a:pt x="428" y="44"/>
                  <a:pt x="428" y="44"/>
                  <a:pt x="428" y="44"/>
                </a:cubicBezTo>
                <a:cubicBezTo>
                  <a:pt x="360" y="44"/>
                  <a:pt x="360" y="44"/>
                  <a:pt x="360" y="44"/>
                </a:cubicBezTo>
                <a:cubicBezTo>
                  <a:pt x="360" y="230"/>
                  <a:pt x="360" y="230"/>
                  <a:pt x="360" y="230"/>
                </a:cubicBezTo>
                <a:lnTo>
                  <a:pt x="311" y="230"/>
                </a:lnTo>
                <a:close/>
                <a:moveTo>
                  <a:pt x="638" y="230"/>
                </a:moveTo>
                <a:cubicBezTo>
                  <a:pt x="622" y="179"/>
                  <a:pt x="622" y="179"/>
                  <a:pt x="622" y="179"/>
                </a:cubicBezTo>
                <a:cubicBezTo>
                  <a:pt x="546" y="179"/>
                  <a:pt x="546" y="179"/>
                  <a:pt x="546" y="179"/>
                </a:cubicBezTo>
                <a:cubicBezTo>
                  <a:pt x="530" y="230"/>
                  <a:pt x="530" y="230"/>
                  <a:pt x="530" y="230"/>
                </a:cubicBezTo>
                <a:cubicBezTo>
                  <a:pt x="479" y="230"/>
                  <a:pt x="479" y="230"/>
                  <a:pt x="479" y="230"/>
                </a:cubicBezTo>
                <a:cubicBezTo>
                  <a:pt x="559" y="5"/>
                  <a:pt x="559" y="5"/>
                  <a:pt x="559" y="5"/>
                </a:cubicBezTo>
                <a:cubicBezTo>
                  <a:pt x="612" y="5"/>
                  <a:pt x="612" y="5"/>
                  <a:pt x="612" y="5"/>
                </a:cubicBezTo>
                <a:cubicBezTo>
                  <a:pt x="691" y="230"/>
                  <a:pt x="691" y="230"/>
                  <a:pt x="691" y="230"/>
                </a:cubicBezTo>
                <a:lnTo>
                  <a:pt x="638" y="230"/>
                </a:lnTo>
                <a:close/>
                <a:moveTo>
                  <a:pt x="556" y="144"/>
                </a:moveTo>
                <a:cubicBezTo>
                  <a:pt x="612" y="144"/>
                  <a:pt x="612" y="144"/>
                  <a:pt x="612" y="144"/>
                </a:cubicBezTo>
                <a:cubicBezTo>
                  <a:pt x="584" y="50"/>
                  <a:pt x="584" y="50"/>
                  <a:pt x="584" y="50"/>
                </a:cubicBezTo>
                <a:lnTo>
                  <a:pt x="556" y="144"/>
                </a:lnTo>
                <a:close/>
                <a:moveTo>
                  <a:pt x="784" y="230"/>
                </a:moveTo>
                <a:cubicBezTo>
                  <a:pt x="784" y="5"/>
                  <a:pt x="784" y="5"/>
                  <a:pt x="784" y="5"/>
                </a:cubicBezTo>
                <a:cubicBezTo>
                  <a:pt x="871" y="5"/>
                  <a:pt x="871" y="5"/>
                  <a:pt x="871" y="5"/>
                </a:cubicBezTo>
                <a:cubicBezTo>
                  <a:pt x="894" y="5"/>
                  <a:pt x="912" y="12"/>
                  <a:pt x="926" y="24"/>
                </a:cubicBezTo>
                <a:cubicBezTo>
                  <a:pt x="940" y="36"/>
                  <a:pt x="946" y="53"/>
                  <a:pt x="946" y="74"/>
                </a:cubicBezTo>
                <a:cubicBezTo>
                  <a:pt x="946" y="87"/>
                  <a:pt x="943" y="99"/>
                  <a:pt x="936" y="109"/>
                </a:cubicBezTo>
                <a:cubicBezTo>
                  <a:pt x="929" y="119"/>
                  <a:pt x="919" y="128"/>
                  <a:pt x="906" y="133"/>
                </a:cubicBezTo>
                <a:cubicBezTo>
                  <a:pt x="961" y="230"/>
                  <a:pt x="961" y="230"/>
                  <a:pt x="961" y="230"/>
                </a:cubicBezTo>
                <a:cubicBezTo>
                  <a:pt x="911" y="230"/>
                  <a:pt x="911" y="230"/>
                  <a:pt x="911" y="230"/>
                </a:cubicBezTo>
                <a:cubicBezTo>
                  <a:pt x="862" y="143"/>
                  <a:pt x="862" y="143"/>
                  <a:pt x="862" y="143"/>
                </a:cubicBezTo>
                <a:cubicBezTo>
                  <a:pt x="831" y="143"/>
                  <a:pt x="831" y="143"/>
                  <a:pt x="831" y="143"/>
                </a:cubicBezTo>
                <a:cubicBezTo>
                  <a:pt x="831" y="230"/>
                  <a:pt x="831" y="230"/>
                  <a:pt x="831" y="230"/>
                </a:cubicBezTo>
                <a:lnTo>
                  <a:pt x="784" y="230"/>
                </a:lnTo>
                <a:close/>
                <a:moveTo>
                  <a:pt x="831" y="109"/>
                </a:moveTo>
                <a:cubicBezTo>
                  <a:pt x="864" y="109"/>
                  <a:pt x="864" y="109"/>
                  <a:pt x="864" y="109"/>
                </a:cubicBezTo>
                <a:cubicBezTo>
                  <a:pt x="887" y="109"/>
                  <a:pt x="898" y="98"/>
                  <a:pt x="898" y="75"/>
                </a:cubicBezTo>
                <a:cubicBezTo>
                  <a:pt x="898" y="52"/>
                  <a:pt x="887" y="41"/>
                  <a:pt x="865" y="41"/>
                </a:cubicBezTo>
                <a:cubicBezTo>
                  <a:pt x="831" y="41"/>
                  <a:pt x="831" y="41"/>
                  <a:pt x="831" y="41"/>
                </a:cubicBezTo>
                <a:lnTo>
                  <a:pt x="831" y="109"/>
                </a:lnTo>
                <a:close/>
                <a:moveTo>
                  <a:pt x="1102" y="230"/>
                </a:moveTo>
                <a:cubicBezTo>
                  <a:pt x="1102" y="44"/>
                  <a:pt x="1102" y="44"/>
                  <a:pt x="1102" y="44"/>
                </a:cubicBezTo>
                <a:cubicBezTo>
                  <a:pt x="1033" y="44"/>
                  <a:pt x="1033" y="44"/>
                  <a:pt x="1033" y="44"/>
                </a:cubicBezTo>
                <a:cubicBezTo>
                  <a:pt x="1033" y="5"/>
                  <a:pt x="1033" y="5"/>
                  <a:pt x="1033" y="5"/>
                </a:cubicBezTo>
                <a:cubicBezTo>
                  <a:pt x="1219" y="5"/>
                  <a:pt x="1219" y="5"/>
                  <a:pt x="1219" y="5"/>
                </a:cubicBezTo>
                <a:cubicBezTo>
                  <a:pt x="1219" y="44"/>
                  <a:pt x="1219" y="44"/>
                  <a:pt x="1219" y="44"/>
                </a:cubicBezTo>
                <a:cubicBezTo>
                  <a:pt x="1150" y="44"/>
                  <a:pt x="1150" y="44"/>
                  <a:pt x="1150" y="44"/>
                </a:cubicBezTo>
                <a:cubicBezTo>
                  <a:pt x="1150" y="230"/>
                  <a:pt x="1150" y="230"/>
                  <a:pt x="1150" y="230"/>
                </a:cubicBezTo>
                <a:lnTo>
                  <a:pt x="1102" y="230"/>
                </a:lnTo>
                <a:close/>
                <a:moveTo>
                  <a:pt x="1449" y="5"/>
                </a:moveTo>
                <a:cubicBezTo>
                  <a:pt x="1498" y="5"/>
                  <a:pt x="1498" y="5"/>
                  <a:pt x="1498" y="5"/>
                </a:cubicBezTo>
                <a:cubicBezTo>
                  <a:pt x="1498" y="148"/>
                  <a:pt x="1498" y="148"/>
                  <a:pt x="1498" y="148"/>
                </a:cubicBezTo>
                <a:cubicBezTo>
                  <a:pt x="1498" y="175"/>
                  <a:pt x="1490" y="197"/>
                  <a:pt x="1474" y="212"/>
                </a:cubicBezTo>
                <a:cubicBezTo>
                  <a:pt x="1458" y="228"/>
                  <a:pt x="1435" y="235"/>
                  <a:pt x="1405" y="235"/>
                </a:cubicBezTo>
                <a:cubicBezTo>
                  <a:pt x="1375" y="235"/>
                  <a:pt x="1353" y="228"/>
                  <a:pt x="1337" y="213"/>
                </a:cubicBezTo>
                <a:cubicBezTo>
                  <a:pt x="1320" y="197"/>
                  <a:pt x="1312" y="176"/>
                  <a:pt x="1312" y="147"/>
                </a:cubicBezTo>
                <a:cubicBezTo>
                  <a:pt x="1312" y="5"/>
                  <a:pt x="1312" y="5"/>
                  <a:pt x="1312" y="5"/>
                </a:cubicBezTo>
                <a:cubicBezTo>
                  <a:pt x="1361" y="5"/>
                  <a:pt x="1361" y="5"/>
                  <a:pt x="1361" y="5"/>
                </a:cubicBezTo>
                <a:cubicBezTo>
                  <a:pt x="1361" y="150"/>
                  <a:pt x="1361" y="150"/>
                  <a:pt x="1361" y="150"/>
                </a:cubicBezTo>
                <a:cubicBezTo>
                  <a:pt x="1361" y="165"/>
                  <a:pt x="1365" y="176"/>
                  <a:pt x="1372" y="184"/>
                </a:cubicBezTo>
                <a:cubicBezTo>
                  <a:pt x="1380" y="192"/>
                  <a:pt x="1391" y="196"/>
                  <a:pt x="1405" y="196"/>
                </a:cubicBezTo>
                <a:cubicBezTo>
                  <a:pt x="1419" y="196"/>
                  <a:pt x="1430" y="192"/>
                  <a:pt x="1438" y="184"/>
                </a:cubicBezTo>
                <a:cubicBezTo>
                  <a:pt x="1445" y="176"/>
                  <a:pt x="1449" y="165"/>
                  <a:pt x="1449" y="150"/>
                </a:cubicBezTo>
                <a:lnTo>
                  <a:pt x="1449" y="5"/>
                </a:lnTo>
                <a:close/>
                <a:moveTo>
                  <a:pt x="1661" y="148"/>
                </a:moveTo>
                <a:cubicBezTo>
                  <a:pt x="1661" y="230"/>
                  <a:pt x="1661" y="230"/>
                  <a:pt x="1661" y="230"/>
                </a:cubicBezTo>
                <a:cubicBezTo>
                  <a:pt x="1613" y="230"/>
                  <a:pt x="1613" y="230"/>
                  <a:pt x="1613" y="230"/>
                </a:cubicBezTo>
                <a:cubicBezTo>
                  <a:pt x="1613" y="5"/>
                  <a:pt x="1613" y="5"/>
                  <a:pt x="1613" y="5"/>
                </a:cubicBezTo>
                <a:cubicBezTo>
                  <a:pt x="1699" y="5"/>
                  <a:pt x="1699" y="5"/>
                  <a:pt x="1699" y="5"/>
                </a:cubicBezTo>
                <a:cubicBezTo>
                  <a:pt x="1723" y="5"/>
                  <a:pt x="1741" y="12"/>
                  <a:pt x="1755" y="25"/>
                </a:cubicBezTo>
                <a:cubicBezTo>
                  <a:pt x="1768" y="37"/>
                  <a:pt x="1775" y="55"/>
                  <a:pt x="1775" y="77"/>
                </a:cubicBezTo>
                <a:cubicBezTo>
                  <a:pt x="1775" y="99"/>
                  <a:pt x="1768" y="116"/>
                  <a:pt x="1755" y="129"/>
                </a:cubicBezTo>
                <a:cubicBezTo>
                  <a:pt x="1741" y="142"/>
                  <a:pt x="1723" y="148"/>
                  <a:pt x="1699" y="148"/>
                </a:cubicBezTo>
                <a:lnTo>
                  <a:pt x="1661" y="148"/>
                </a:lnTo>
                <a:close/>
                <a:moveTo>
                  <a:pt x="1661" y="112"/>
                </a:moveTo>
                <a:cubicBezTo>
                  <a:pt x="1694" y="112"/>
                  <a:pt x="1694" y="112"/>
                  <a:pt x="1694" y="112"/>
                </a:cubicBezTo>
                <a:cubicBezTo>
                  <a:pt x="1705" y="112"/>
                  <a:pt x="1713" y="109"/>
                  <a:pt x="1719" y="103"/>
                </a:cubicBezTo>
                <a:cubicBezTo>
                  <a:pt x="1724" y="97"/>
                  <a:pt x="1727" y="88"/>
                  <a:pt x="1727" y="77"/>
                </a:cubicBezTo>
                <a:cubicBezTo>
                  <a:pt x="1727" y="65"/>
                  <a:pt x="1724" y="57"/>
                  <a:pt x="1719" y="51"/>
                </a:cubicBezTo>
                <a:cubicBezTo>
                  <a:pt x="1713" y="45"/>
                  <a:pt x="1705" y="42"/>
                  <a:pt x="1694" y="42"/>
                </a:cubicBezTo>
                <a:cubicBezTo>
                  <a:pt x="1661" y="42"/>
                  <a:pt x="1661" y="42"/>
                  <a:pt x="1661" y="42"/>
                </a:cubicBezTo>
                <a:lnTo>
                  <a:pt x="1661" y="112"/>
                </a:lnTo>
                <a:close/>
                <a:moveTo>
                  <a:pt x="2031" y="230"/>
                </a:moveTo>
                <a:cubicBezTo>
                  <a:pt x="2031" y="5"/>
                  <a:pt x="2031" y="5"/>
                  <a:pt x="2031" y="5"/>
                </a:cubicBezTo>
                <a:cubicBezTo>
                  <a:pt x="2099" y="5"/>
                  <a:pt x="2099" y="5"/>
                  <a:pt x="2099" y="5"/>
                </a:cubicBezTo>
                <a:cubicBezTo>
                  <a:pt x="2132" y="5"/>
                  <a:pt x="2157" y="15"/>
                  <a:pt x="2173" y="34"/>
                </a:cubicBezTo>
                <a:cubicBezTo>
                  <a:pt x="2190" y="53"/>
                  <a:pt x="2199" y="81"/>
                  <a:pt x="2199" y="118"/>
                </a:cubicBezTo>
                <a:cubicBezTo>
                  <a:pt x="2199" y="154"/>
                  <a:pt x="2190" y="182"/>
                  <a:pt x="2173" y="201"/>
                </a:cubicBezTo>
                <a:cubicBezTo>
                  <a:pt x="2155" y="220"/>
                  <a:pt x="2130" y="230"/>
                  <a:pt x="2097" y="230"/>
                </a:cubicBezTo>
                <a:lnTo>
                  <a:pt x="2031" y="230"/>
                </a:lnTo>
                <a:close/>
                <a:moveTo>
                  <a:pt x="2051" y="21"/>
                </a:moveTo>
                <a:cubicBezTo>
                  <a:pt x="2051" y="214"/>
                  <a:pt x="2051" y="214"/>
                  <a:pt x="2051" y="214"/>
                </a:cubicBezTo>
                <a:cubicBezTo>
                  <a:pt x="2094" y="214"/>
                  <a:pt x="2094" y="214"/>
                  <a:pt x="2094" y="214"/>
                </a:cubicBezTo>
                <a:cubicBezTo>
                  <a:pt x="2122" y="214"/>
                  <a:pt x="2143" y="206"/>
                  <a:pt x="2157" y="191"/>
                </a:cubicBezTo>
                <a:cubicBezTo>
                  <a:pt x="2172" y="175"/>
                  <a:pt x="2179" y="152"/>
                  <a:pt x="2179" y="122"/>
                </a:cubicBezTo>
                <a:cubicBezTo>
                  <a:pt x="2179" y="114"/>
                  <a:pt x="2179" y="114"/>
                  <a:pt x="2179" y="114"/>
                </a:cubicBezTo>
                <a:cubicBezTo>
                  <a:pt x="2179" y="52"/>
                  <a:pt x="2151" y="21"/>
                  <a:pt x="2095" y="21"/>
                </a:cubicBezTo>
                <a:lnTo>
                  <a:pt x="2051" y="21"/>
                </a:lnTo>
                <a:close/>
                <a:moveTo>
                  <a:pt x="2450" y="230"/>
                </a:moveTo>
                <a:cubicBezTo>
                  <a:pt x="2425" y="163"/>
                  <a:pt x="2425" y="163"/>
                  <a:pt x="2425" y="163"/>
                </a:cubicBezTo>
                <a:cubicBezTo>
                  <a:pt x="2321" y="163"/>
                  <a:pt x="2321" y="163"/>
                  <a:pt x="2321" y="163"/>
                </a:cubicBezTo>
                <a:cubicBezTo>
                  <a:pt x="2296" y="230"/>
                  <a:pt x="2296" y="230"/>
                  <a:pt x="2296" y="230"/>
                </a:cubicBezTo>
                <a:cubicBezTo>
                  <a:pt x="2277" y="230"/>
                  <a:pt x="2277" y="230"/>
                  <a:pt x="2277" y="230"/>
                </a:cubicBezTo>
                <a:cubicBezTo>
                  <a:pt x="2364" y="5"/>
                  <a:pt x="2364" y="5"/>
                  <a:pt x="2364" y="5"/>
                </a:cubicBezTo>
                <a:cubicBezTo>
                  <a:pt x="2384" y="5"/>
                  <a:pt x="2384" y="5"/>
                  <a:pt x="2384" y="5"/>
                </a:cubicBezTo>
                <a:cubicBezTo>
                  <a:pt x="2470" y="230"/>
                  <a:pt x="2470" y="230"/>
                  <a:pt x="2470" y="230"/>
                </a:cubicBezTo>
                <a:lnTo>
                  <a:pt x="2450" y="230"/>
                </a:lnTo>
                <a:close/>
                <a:moveTo>
                  <a:pt x="2328" y="147"/>
                </a:moveTo>
                <a:cubicBezTo>
                  <a:pt x="2419" y="147"/>
                  <a:pt x="2419" y="147"/>
                  <a:pt x="2419" y="147"/>
                </a:cubicBezTo>
                <a:cubicBezTo>
                  <a:pt x="2373" y="26"/>
                  <a:pt x="2373" y="26"/>
                  <a:pt x="2373" y="26"/>
                </a:cubicBezTo>
                <a:lnTo>
                  <a:pt x="2328" y="147"/>
                </a:lnTo>
                <a:close/>
                <a:moveTo>
                  <a:pt x="2601" y="230"/>
                </a:moveTo>
                <a:cubicBezTo>
                  <a:pt x="2601" y="149"/>
                  <a:pt x="2601" y="149"/>
                  <a:pt x="2601" y="149"/>
                </a:cubicBezTo>
                <a:cubicBezTo>
                  <a:pt x="2523" y="5"/>
                  <a:pt x="2523" y="5"/>
                  <a:pt x="2523" y="5"/>
                </a:cubicBezTo>
                <a:cubicBezTo>
                  <a:pt x="2545" y="5"/>
                  <a:pt x="2545" y="5"/>
                  <a:pt x="2545" y="5"/>
                </a:cubicBezTo>
                <a:cubicBezTo>
                  <a:pt x="2611" y="130"/>
                  <a:pt x="2611" y="130"/>
                  <a:pt x="2611" y="130"/>
                </a:cubicBezTo>
                <a:cubicBezTo>
                  <a:pt x="2679" y="5"/>
                  <a:pt x="2679" y="5"/>
                  <a:pt x="2679" y="5"/>
                </a:cubicBezTo>
                <a:cubicBezTo>
                  <a:pt x="2700" y="5"/>
                  <a:pt x="2700" y="5"/>
                  <a:pt x="2700" y="5"/>
                </a:cubicBezTo>
                <a:cubicBezTo>
                  <a:pt x="2620" y="149"/>
                  <a:pt x="2620" y="149"/>
                  <a:pt x="2620" y="149"/>
                </a:cubicBezTo>
                <a:cubicBezTo>
                  <a:pt x="2620" y="230"/>
                  <a:pt x="2620" y="230"/>
                  <a:pt x="2620" y="230"/>
                </a:cubicBezTo>
                <a:lnTo>
                  <a:pt x="2601" y="23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7DF5A4A-577E-4B03-8D11-AECA0B45537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3485695" y="7523774"/>
            <a:ext cx="624839" cy="37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534014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rvey Reminder Layout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3">
            <a:extLst>
              <a:ext uri="{FF2B5EF4-FFF2-40B4-BE49-F238E27FC236}">
                <a16:creationId xmlns:a16="http://schemas.microsoft.com/office/drawing/2014/main" id="{3C0EFD15-08E3-4E39-B4F0-266AC21A7C2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334000" y="7528730"/>
            <a:ext cx="396240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x-none" sz="900" b="0" i="0" dirty="0">
                <a:solidFill>
                  <a:schemeClr val="tx1"/>
                </a:solidFill>
                <a:latin typeface="Amazon Ember" charset="0"/>
                <a:ea typeface="Amazon Ember" charset="0"/>
                <a:cs typeface="Amazon Ember" charset="0"/>
              </a:rPr>
              <a:t>© 2019, Amazon Web Services, Inc. or its affiliates. All rights reserved.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90BD94-FE02-40EF-8864-19A140D9257A}"/>
              </a:ext>
            </a:extLst>
          </p:cNvPr>
          <p:cNvSpPr txBox="1"/>
          <p:nvPr userDrawn="1"/>
        </p:nvSpPr>
        <p:spPr bwMode="white">
          <a:xfrm>
            <a:off x="2814726" y="3928082"/>
            <a:ext cx="9000949" cy="1791260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 algn="ctr">
              <a:lnSpc>
                <a:spcPct val="90000"/>
              </a:lnSpc>
              <a:spcAft>
                <a:spcPts val="1800"/>
              </a:spcAft>
            </a:pPr>
            <a:r>
              <a:rPr lang="en-US" sz="5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+mj-lt"/>
              </a:rPr>
              <a:t>Please complete the </a:t>
            </a:r>
            <a:br>
              <a:rPr lang="en-US" sz="5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+mj-lt"/>
              </a:rPr>
            </a:br>
            <a:r>
              <a:rPr lang="en-US" sz="5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+mj-lt"/>
              </a:rPr>
              <a:t>session survey.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81F530C-163A-46D8-A212-E6C9A14BF8BD}"/>
              </a:ext>
            </a:extLst>
          </p:cNvPr>
          <p:cNvSpPr/>
          <p:nvPr userDrawn="1"/>
        </p:nvSpPr>
        <p:spPr bwMode="auto">
          <a:xfrm>
            <a:off x="6370320" y="1445839"/>
            <a:ext cx="1889760" cy="1889760"/>
          </a:xfrm>
          <a:prstGeom prst="ellipse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365760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1500" b="1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!</a:t>
            </a: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B494A184-C666-45CB-B995-5BC8F4A871C5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550356" y="7393636"/>
            <a:ext cx="3095956" cy="272402"/>
          </a:xfrm>
          <a:custGeom>
            <a:avLst/>
            <a:gdLst>
              <a:gd name="T0" fmla="*/ 0 w 2700"/>
              <a:gd name="T1" fmla="*/ 67 h 235"/>
              <a:gd name="T2" fmla="*/ 145 w 2700"/>
              <a:gd name="T3" fmla="*/ 12 h 235"/>
              <a:gd name="T4" fmla="*/ 48 w 2700"/>
              <a:gd name="T5" fmla="*/ 63 h 235"/>
              <a:gd name="T6" fmla="*/ 104 w 2700"/>
              <a:gd name="T7" fmla="*/ 99 h 235"/>
              <a:gd name="T8" fmla="*/ 136 w 2700"/>
              <a:gd name="T9" fmla="*/ 216 h 235"/>
              <a:gd name="T10" fmla="*/ 2 w 2700"/>
              <a:gd name="T11" fmla="*/ 223 h 235"/>
              <a:gd name="T12" fmla="*/ 70 w 2700"/>
              <a:gd name="T13" fmla="*/ 197 h 235"/>
              <a:gd name="T14" fmla="*/ 104 w 2700"/>
              <a:gd name="T15" fmla="*/ 154 h 235"/>
              <a:gd name="T16" fmla="*/ 311 w 2700"/>
              <a:gd name="T17" fmla="*/ 230 h 235"/>
              <a:gd name="T18" fmla="*/ 243 w 2700"/>
              <a:gd name="T19" fmla="*/ 5 h 235"/>
              <a:gd name="T20" fmla="*/ 360 w 2700"/>
              <a:gd name="T21" fmla="*/ 44 h 235"/>
              <a:gd name="T22" fmla="*/ 638 w 2700"/>
              <a:gd name="T23" fmla="*/ 230 h 235"/>
              <a:gd name="T24" fmla="*/ 530 w 2700"/>
              <a:gd name="T25" fmla="*/ 230 h 235"/>
              <a:gd name="T26" fmla="*/ 612 w 2700"/>
              <a:gd name="T27" fmla="*/ 5 h 235"/>
              <a:gd name="T28" fmla="*/ 556 w 2700"/>
              <a:gd name="T29" fmla="*/ 144 h 235"/>
              <a:gd name="T30" fmla="*/ 556 w 2700"/>
              <a:gd name="T31" fmla="*/ 144 h 235"/>
              <a:gd name="T32" fmla="*/ 871 w 2700"/>
              <a:gd name="T33" fmla="*/ 5 h 235"/>
              <a:gd name="T34" fmla="*/ 936 w 2700"/>
              <a:gd name="T35" fmla="*/ 109 h 235"/>
              <a:gd name="T36" fmla="*/ 911 w 2700"/>
              <a:gd name="T37" fmla="*/ 230 h 235"/>
              <a:gd name="T38" fmla="*/ 831 w 2700"/>
              <a:gd name="T39" fmla="*/ 230 h 235"/>
              <a:gd name="T40" fmla="*/ 864 w 2700"/>
              <a:gd name="T41" fmla="*/ 109 h 235"/>
              <a:gd name="T42" fmla="*/ 831 w 2700"/>
              <a:gd name="T43" fmla="*/ 41 h 235"/>
              <a:gd name="T44" fmla="*/ 1102 w 2700"/>
              <a:gd name="T45" fmla="*/ 44 h 235"/>
              <a:gd name="T46" fmla="*/ 1219 w 2700"/>
              <a:gd name="T47" fmla="*/ 5 h 235"/>
              <a:gd name="T48" fmla="*/ 1150 w 2700"/>
              <a:gd name="T49" fmla="*/ 230 h 235"/>
              <a:gd name="T50" fmla="*/ 1498 w 2700"/>
              <a:gd name="T51" fmla="*/ 5 h 235"/>
              <a:gd name="T52" fmla="*/ 1405 w 2700"/>
              <a:gd name="T53" fmla="*/ 235 h 235"/>
              <a:gd name="T54" fmla="*/ 1312 w 2700"/>
              <a:gd name="T55" fmla="*/ 5 h 235"/>
              <a:gd name="T56" fmla="*/ 1372 w 2700"/>
              <a:gd name="T57" fmla="*/ 184 h 235"/>
              <a:gd name="T58" fmla="*/ 1449 w 2700"/>
              <a:gd name="T59" fmla="*/ 150 h 235"/>
              <a:gd name="T60" fmla="*/ 1661 w 2700"/>
              <a:gd name="T61" fmla="*/ 230 h 235"/>
              <a:gd name="T62" fmla="*/ 1699 w 2700"/>
              <a:gd name="T63" fmla="*/ 5 h 235"/>
              <a:gd name="T64" fmla="*/ 1755 w 2700"/>
              <a:gd name="T65" fmla="*/ 129 h 235"/>
              <a:gd name="T66" fmla="*/ 1661 w 2700"/>
              <a:gd name="T67" fmla="*/ 112 h 235"/>
              <a:gd name="T68" fmla="*/ 1727 w 2700"/>
              <a:gd name="T69" fmla="*/ 77 h 235"/>
              <a:gd name="T70" fmla="*/ 1661 w 2700"/>
              <a:gd name="T71" fmla="*/ 42 h 235"/>
              <a:gd name="T72" fmla="*/ 2031 w 2700"/>
              <a:gd name="T73" fmla="*/ 5 h 235"/>
              <a:gd name="T74" fmla="*/ 2199 w 2700"/>
              <a:gd name="T75" fmla="*/ 118 h 235"/>
              <a:gd name="T76" fmla="*/ 2031 w 2700"/>
              <a:gd name="T77" fmla="*/ 230 h 235"/>
              <a:gd name="T78" fmla="*/ 2094 w 2700"/>
              <a:gd name="T79" fmla="*/ 214 h 235"/>
              <a:gd name="T80" fmla="*/ 2179 w 2700"/>
              <a:gd name="T81" fmla="*/ 114 h 235"/>
              <a:gd name="T82" fmla="*/ 2450 w 2700"/>
              <a:gd name="T83" fmla="*/ 230 h 235"/>
              <a:gd name="T84" fmla="*/ 2296 w 2700"/>
              <a:gd name="T85" fmla="*/ 230 h 235"/>
              <a:gd name="T86" fmla="*/ 2384 w 2700"/>
              <a:gd name="T87" fmla="*/ 5 h 235"/>
              <a:gd name="T88" fmla="*/ 2328 w 2700"/>
              <a:gd name="T89" fmla="*/ 147 h 235"/>
              <a:gd name="T90" fmla="*/ 2328 w 2700"/>
              <a:gd name="T91" fmla="*/ 147 h 235"/>
              <a:gd name="T92" fmla="*/ 2523 w 2700"/>
              <a:gd name="T93" fmla="*/ 5 h 235"/>
              <a:gd name="T94" fmla="*/ 2679 w 2700"/>
              <a:gd name="T95" fmla="*/ 5 h 235"/>
              <a:gd name="T96" fmla="*/ 2620 w 2700"/>
              <a:gd name="T97" fmla="*/ 230 h 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700" h="235">
                <a:moveTo>
                  <a:pt x="54" y="132"/>
                </a:moveTo>
                <a:cubicBezTo>
                  <a:pt x="35" y="125"/>
                  <a:pt x="21" y="116"/>
                  <a:pt x="12" y="106"/>
                </a:cubicBezTo>
                <a:cubicBezTo>
                  <a:pt x="4" y="95"/>
                  <a:pt x="0" y="82"/>
                  <a:pt x="0" y="67"/>
                </a:cubicBezTo>
                <a:cubicBezTo>
                  <a:pt x="0" y="46"/>
                  <a:pt x="7" y="30"/>
                  <a:pt x="22" y="18"/>
                </a:cubicBezTo>
                <a:cubicBezTo>
                  <a:pt x="37" y="6"/>
                  <a:pt x="57" y="0"/>
                  <a:pt x="83" y="0"/>
                </a:cubicBezTo>
                <a:cubicBezTo>
                  <a:pt x="104" y="0"/>
                  <a:pt x="125" y="4"/>
                  <a:pt x="145" y="12"/>
                </a:cubicBezTo>
                <a:cubicBezTo>
                  <a:pt x="145" y="49"/>
                  <a:pt x="145" y="49"/>
                  <a:pt x="145" y="49"/>
                </a:cubicBezTo>
                <a:cubicBezTo>
                  <a:pt x="124" y="42"/>
                  <a:pt x="105" y="39"/>
                  <a:pt x="87" y="39"/>
                </a:cubicBezTo>
                <a:cubicBezTo>
                  <a:pt x="61" y="39"/>
                  <a:pt x="48" y="47"/>
                  <a:pt x="48" y="63"/>
                </a:cubicBezTo>
                <a:cubicBezTo>
                  <a:pt x="48" y="69"/>
                  <a:pt x="51" y="74"/>
                  <a:pt x="55" y="78"/>
                </a:cubicBezTo>
                <a:cubicBezTo>
                  <a:pt x="59" y="82"/>
                  <a:pt x="68" y="86"/>
                  <a:pt x="80" y="91"/>
                </a:cubicBezTo>
                <a:cubicBezTo>
                  <a:pt x="104" y="99"/>
                  <a:pt x="104" y="99"/>
                  <a:pt x="104" y="99"/>
                </a:cubicBezTo>
                <a:cubicBezTo>
                  <a:pt x="124" y="107"/>
                  <a:pt x="138" y="115"/>
                  <a:pt x="147" y="125"/>
                </a:cubicBezTo>
                <a:cubicBezTo>
                  <a:pt x="155" y="135"/>
                  <a:pt x="160" y="148"/>
                  <a:pt x="160" y="163"/>
                </a:cubicBezTo>
                <a:cubicBezTo>
                  <a:pt x="160" y="186"/>
                  <a:pt x="152" y="203"/>
                  <a:pt x="136" y="216"/>
                </a:cubicBezTo>
                <a:cubicBezTo>
                  <a:pt x="120" y="229"/>
                  <a:pt x="98" y="235"/>
                  <a:pt x="70" y="235"/>
                </a:cubicBezTo>
                <a:cubicBezTo>
                  <a:pt x="58" y="235"/>
                  <a:pt x="46" y="234"/>
                  <a:pt x="33" y="232"/>
                </a:cubicBezTo>
                <a:cubicBezTo>
                  <a:pt x="21" y="230"/>
                  <a:pt x="11" y="227"/>
                  <a:pt x="2" y="223"/>
                </a:cubicBezTo>
                <a:cubicBezTo>
                  <a:pt x="2" y="186"/>
                  <a:pt x="2" y="186"/>
                  <a:pt x="2" y="186"/>
                </a:cubicBezTo>
                <a:cubicBezTo>
                  <a:pt x="13" y="189"/>
                  <a:pt x="25" y="192"/>
                  <a:pt x="37" y="194"/>
                </a:cubicBezTo>
                <a:cubicBezTo>
                  <a:pt x="49" y="196"/>
                  <a:pt x="60" y="197"/>
                  <a:pt x="70" y="197"/>
                </a:cubicBezTo>
                <a:cubicBezTo>
                  <a:pt x="83" y="197"/>
                  <a:pt x="93" y="194"/>
                  <a:pt x="100" y="190"/>
                </a:cubicBezTo>
                <a:cubicBezTo>
                  <a:pt x="107" y="185"/>
                  <a:pt x="110" y="178"/>
                  <a:pt x="110" y="170"/>
                </a:cubicBezTo>
                <a:cubicBezTo>
                  <a:pt x="110" y="163"/>
                  <a:pt x="108" y="158"/>
                  <a:pt x="104" y="154"/>
                </a:cubicBezTo>
                <a:cubicBezTo>
                  <a:pt x="100" y="150"/>
                  <a:pt x="91" y="146"/>
                  <a:pt x="79" y="141"/>
                </a:cubicBezTo>
                <a:lnTo>
                  <a:pt x="54" y="132"/>
                </a:lnTo>
                <a:close/>
                <a:moveTo>
                  <a:pt x="311" y="230"/>
                </a:moveTo>
                <a:cubicBezTo>
                  <a:pt x="311" y="44"/>
                  <a:pt x="311" y="44"/>
                  <a:pt x="311" y="44"/>
                </a:cubicBezTo>
                <a:cubicBezTo>
                  <a:pt x="243" y="44"/>
                  <a:pt x="243" y="44"/>
                  <a:pt x="243" y="44"/>
                </a:cubicBezTo>
                <a:cubicBezTo>
                  <a:pt x="243" y="5"/>
                  <a:pt x="243" y="5"/>
                  <a:pt x="243" y="5"/>
                </a:cubicBezTo>
                <a:cubicBezTo>
                  <a:pt x="428" y="5"/>
                  <a:pt x="428" y="5"/>
                  <a:pt x="428" y="5"/>
                </a:cubicBezTo>
                <a:cubicBezTo>
                  <a:pt x="428" y="44"/>
                  <a:pt x="428" y="44"/>
                  <a:pt x="428" y="44"/>
                </a:cubicBezTo>
                <a:cubicBezTo>
                  <a:pt x="360" y="44"/>
                  <a:pt x="360" y="44"/>
                  <a:pt x="360" y="44"/>
                </a:cubicBezTo>
                <a:cubicBezTo>
                  <a:pt x="360" y="230"/>
                  <a:pt x="360" y="230"/>
                  <a:pt x="360" y="230"/>
                </a:cubicBezTo>
                <a:lnTo>
                  <a:pt x="311" y="230"/>
                </a:lnTo>
                <a:close/>
                <a:moveTo>
                  <a:pt x="638" y="230"/>
                </a:moveTo>
                <a:cubicBezTo>
                  <a:pt x="622" y="179"/>
                  <a:pt x="622" y="179"/>
                  <a:pt x="622" y="179"/>
                </a:cubicBezTo>
                <a:cubicBezTo>
                  <a:pt x="546" y="179"/>
                  <a:pt x="546" y="179"/>
                  <a:pt x="546" y="179"/>
                </a:cubicBezTo>
                <a:cubicBezTo>
                  <a:pt x="530" y="230"/>
                  <a:pt x="530" y="230"/>
                  <a:pt x="530" y="230"/>
                </a:cubicBezTo>
                <a:cubicBezTo>
                  <a:pt x="479" y="230"/>
                  <a:pt x="479" y="230"/>
                  <a:pt x="479" y="230"/>
                </a:cubicBezTo>
                <a:cubicBezTo>
                  <a:pt x="559" y="5"/>
                  <a:pt x="559" y="5"/>
                  <a:pt x="559" y="5"/>
                </a:cubicBezTo>
                <a:cubicBezTo>
                  <a:pt x="612" y="5"/>
                  <a:pt x="612" y="5"/>
                  <a:pt x="612" y="5"/>
                </a:cubicBezTo>
                <a:cubicBezTo>
                  <a:pt x="691" y="230"/>
                  <a:pt x="691" y="230"/>
                  <a:pt x="691" y="230"/>
                </a:cubicBezTo>
                <a:lnTo>
                  <a:pt x="638" y="230"/>
                </a:lnTo>
                <a:close/>
                <a:moveTo>
                  <a:pt x="556" y="144"/>
                </a:moveTo>
                <a:cubicBezTo>
                  <a:pt x="612" y="144"/>
                  <a:pt x="612" y="144"/>
                  <a:pt x="612" y="144"/>
                </a:cubicBezTo>
                <a:cubicBezTo>
                  <a:pt x="584" y="50"/>
                  <a:pt x="584" y="50"/>
                  <a:pt x="584" y="50"/>
                </a:cubicBezTo>
                <a:lnTo>
                  <a:pt x="556" y="144"/>
                </a:lnTo>
                <a:close/>
                <a:moveTo>
                  <a:pt x="784" y="230"/>
                </a:moveTo>
                <a:cubicBezTo>
                  <a:pt x="784" y="5"/>
                  <a:pt x="784" y="5"/>
                  <a:pt x="784" y="5"/>
                </a:cubicBezTo>
                <a:cubicBezTo>
                  <a:pt x="871" y="5"/>
                  <a:pt x="871" y="5"/>
                  <a:pt x="871" y="5"/>
                </a:cubicBezTo>
                <a:cubicBezTo>
                  <a:pt x="894" y="5"/>
                  <a:pt x="912" y="12"/>
                  <a:pt x="926" y="24"/>
                </a:cubicBezTo>
                <a:cubicBezTo>
                  <a:pt x="940" y="36"/>
                  <a:pt x="946" y="53"/>
                  <a:pt x="946" y="74"/>
                </a:cubicBezTo>
                <a:cubicBezTo>
                  <a:pt x="946" y="87"/>
                  <a:pt x="943" y="99"/>
                  <a:pt x="936" y="109"/>
                </a:cubicBezTo>
                <a:cubicBezTo>
                  <a:pt x="929" y="119"/>
                  <a:pt x="919" y="128"/>
                  <a:pt x="906" y="133"/>
                </a:cubicBezTo>
                <a:cubicBezTo>
                  <a:pt x="961" y="230"/>
                  <a:pt x="961" y="230"/>
                  <a:pt x="961" y="230"/>
                </a:cubicBezTo>
                <a:cubicBezTo>
                  <a:pt x="911" y="230"/>
                  <a:pt x="911" y="230"/>
                  <a:pt x="911" y="230"/>
                </a:cubicBezTo>
                <a:cubicBezTo>
                  <a:pt x="862" y="143"/>
                  <a:pt x="862" y="143"/>
                  <a:pt x="862" y="143"/>
                </a:cubicBezTo>
                <a:cubicBezTo>
                  <a:pt x="831" y="143"/>
                  <a:pt x="831" y="143"/>
                  <a:pt x="831" y="143"/>
                </a:cubicBezTo>
                <a:cubicBezTo>
                  <a:pt x="831" y="230"/>
                  <a:pt x="831" y="230"/>
                  <a:pt x="831" y="230"/>
                </a:cubicBezTo>
                <a:lnTo>
                  <a:pt x="784" y="230"/>
                </a:lnTo>
                <a:close/>
                <a:moveTo>
                  <a:pt x="831" y="109"/>
                </a:moveTo>
                <a:cubicBezTo>
                  <a:pt x="864" y="109"/>
                  <a:pt x="864" y="109"/>
                  <a:pt x="864" y="109"/>
                </a:cubicBezTo>
                <a:cubicBezTo>
                  <a:pt x="887" y="109"/>
                  <a:pt x="898" y="98"/>
                  <a:pt x="898" y="75"/>
                </a:cubicBezTo>
                <a:cubicBezTo>
                  <a:pt x="898" y="52"/>
                  <a:pt x="887" y="41"/>
                  <a:pt x="865" y="41"/>
                </a:cubicBezTo>
                <a:cubicBezTo>
                  <a:pt x="831" y="41"/>
                  <a:pt x="831" y="41"/>
                  <a:pt x="831" y="41"/>
                </a:cubicBezTo>
                <a:lnTo>
                  <a:pt x="831" y="109"/>
                </a:lnTo>
                <a:close/>
                <a:moveTo>
                  <a:pt x="1102" y="230"/>
                </a:moveTo>
                <a:cubicBezTo>
                  <a:pt x="1102" y="44"/>
                  <a:pt x="1102" y="44"/>
                  <a:pt x="1102" y="44"/>
                </a:cubicBezTo>
                <a:cubicBezTo>
                  <a:pt x="1033" y="44"/>
                  <a:pt x="1033" y="44"/>
                  <a:pt x="1033" y="44"/>
                </a:cubicBezTo>
                <a:cubicBezTo>
                  <a:pt x="1033" y="5"/>
                  <a:pt x="1033" y="5"/>
                  <a:pt x="1033" y="5"/>
                </a:cubicBezTo>
                <a:cubicBezTo>
                  <a:pt x="1219" y="5"/>
                  <a:pt x="1219" y="5"/>
                  <a:pt x="1219" y="5"/>
                </a:cubicBezTo>
                <a:cubicBezTo>
                  <a:pt x="1219" y="44"/>
                  <a:pt x="1219" y="44"/>
                  <a:pt x="1219" y="44"/>
                </a:cubicBezTo>
                <a:cubicBezTo>
                  <a:pt x="1150" y="44"/>
                  <a:pt x="1150" y="44"/>
                  <a:pt x="1150" y="44"/>
                </a:cubicBezTo>
                <a:cubicBezTo>
                  <a:pt x="1150" y="230"/>
                  <a:pt x="1150" y="230"/>
                  <a:pt x="1150" y="230"/>
                </a:cubicBezTo>
                <a:lnTo>
                  <a:pt x="1102" y="230"/>
                </a:lnTo>
                <a:close/>
                <a:moveTo>
                  <a:pt x="1449" y="5"/>
                </a:moveTo>
                <a:cubicBezTo>
                  <a:pt x="1498" y="5"/>
                  <a:pt x="1498" y="5"/>
                  <a:pt x="1498" y="5"/>
                </a:cubicBezTo>
                <a:cubicBezTo>
                  <a:pt x="1498" y="148"/>
                  <a:pt x="1498" y="148"/>
                  <a:pt x="1498" y="148"/>
                </a:cubicBezTo>
                <a:cubicBezTo>
                  <a:pt x="1498" y="175"/>
                  <a:pt x="1490" y="197"/>
                  <a:pt x="1474" y="212"/>
                </a:cubicBezTo>
                <a:cubicBezTo>
                  <a:pt x="1458" y="228"/>
                  <a:pt x="1435" y="235"/>
                  <a:pt x="1405" y="235"/>
                </a:cubicBezTo>
                <a:cubicBezTo>
                  <a:pt x="1375" y="235"/>
                  <a:pt x="1353" y="228"/>
                  <a:pt x="1337" y="213"/>
                </a:cubicBezTo>
                <a:cubicBezTo>
                  <a:pt x="1320" y="197"/>
                  <a:pt x="1312" y="176"/>
                  <a:pt x="1312" y="147"/>
                </a:cubicBezTo>
                <a:cubicBezTo>
                  <a:pt x="1312" y="5"/>
                  <a:pt x="1312" y="5"/>
                  <a:pt x="1312" y="5"/>
                </a:cubicBezTo>
                <a:cubicBezTo>
                  <a:pt x="1361" y="5"/>
                  <a:pt x="1361" y="5"/>
                  <a:pt x="1361" y="5"/>
                </a:cubicBezTo>
                <a:cubicBezTo>
                  <a:pt x="1361" y="150"/>
                  <a:pt x="1361" y="150"/>
                  <a:pt x="1361" y="150"/>
                </a:cubicBezTo>
                <a:cubicBezTo>
                  <a:pt x="1361" y="165"/>
                  <a:pt x="1365" y="176"/>
                  <a:pt x="1372" y="184"/>
                </a:cubicBezTo>
                <a:cubicBezTo>
                  <a:pt x="1380" y="192"/>
                  <a:pt x="1391" y="196"/>
                  <a:pt x="1405" y="196"/>
                </a:cubicBezTo>
                <a:cubicBezTo>
                  <a:pt x="1419" y="196"/>
                  <a:pt x="1430" y="192"/>
                  <a:pt x="1438" y="184"/>
                </a:cubicBezTo>
                <a:cubicBezTo>
                  <a:pt x="1445" y="176"/>
                  <a:pt x="1449" y="165"/>
                  <a:pt x="1449" y="150"/>
                </a:cubicBezTo>
                <a:lnTo>
                  <a:pt x="1449" y="5"/>
                </a:lnTo>
                <a:close/>
                <a:moveTo>
                  <a:pt x="1661" y="148"/>
                </a:moveTo>
                <a:cubicBezTo>
                  <a:pt x="1661" y="230"/>
                  <a:pt x="1661" y="230"/>
                  <a:pt x="1661" y="230"/>
                </a:cubicBezTo>
                <a:cubicBezTo>
                  <a:pt x="1613" y="230"/>
                  <a:pt x="1613" y="230"/>
                  <a:pt x="1613" y="230"/>
                </a:cubicBezTo>
                <a:cubicBezTo>
                  <a:pt x="1613" y="5"/>
                  <a:pt x="1613" y="5"/>
                  <a:pt x="1613" y="5"/>
                </a:cubicBezTo>
                <a:cubicBezTo>
                  <a:pt x="1699" y="5"/>
                  <a:pt x="1699" y="5"/>
                  <a:pt x="1699" y="5"/>
                </a:cubicBezTo>
                <a:cubicBezTo>
                  <a:pt x="1723" y="5"/>
                  <a:pt x="1741" y="12"/>
                  <a:pt x="1755" y="25"/>
                </a:cubicBezTo>
                <a:cubicBezTo>
                  <a:pt x="1768" y="37"/>
                  <a:pt x="1775" y="55"/>
                  <a:pt x="1775" y="77"/>
                </a:cubicBezTo>
                <a:cubicBezTo>
                  <a:pt x="1775" y="99"/>
                  <a:pt x="1768" y="116"/>
                  <a:pt x="1755" y="129"/>
                </a:cubicBezTo>
                <a:cubicBezTo>
                  <a:pt x="1741" y="142"/>
                  <a:pt x="1723" y="148"/>
                  <a:pt x="1699" y="148"/>
                </a:cubicBezTo>
                <a:lnTo>
                  <a:pt x="1661" y="148"/>
                </a:lnTo>
                <a:close/>
                <a:moveTo>
                  <a:pt x="1661" y="112"/>
                </a:moveTo>
                <a:cubicBezTo>
                  <a:pt x="1694" y="112"/>
                  <a:pt x="1694" y="112"/>
                  <a:pt x="1694" y="112"/>
                </a:cubicBezTo>
                <a:cubicBezTo>
                  <a:pt x="1705" y="112"/>
                  <a:pt x="1713" y="109"/>
                  <a:pt x="1719" y="103"/>
                </a:cubicBezTo>
                <a:cubicBezTo>
                  <a:pt x="1724" y="97"/>
                  <a:pt x="1727" y="88"/>
                  <a:pt x="1727" y="77"/>
                </a:cubicBezTo>
                <a:cubicBezTo>
                  <a:pt x="1727" y="65"/>
                  <a:pt x="1724" y="57"/>
                  <a:pt x="1719" y="51"/>
                </a:cubicBezTo>
                <a:cubicBezTo>
                  <a:pt x="1713" y="45"/>
                  <a:pt x="1705" y="42"/>
                  <a:pt x="1694" y="42"/>
                </a:cubicBezTo>
                <a:cubicBezTo>
                  <a:pt x="1661" y="42"/>
                  <a:pt x="1661" y="42"/>
                  <a:pt x="1661" y="42"/>
                </a:cubicBezTo>
                <a:lnTo>
                  <a:pt x="1661" y="112"/>
                </a:lnTo>
                <a:close/>
                <a:moveTo>
                  <a:pt x="2031" y="230"/>
                </a:moveTo>
                <a:cubicBezTo>
                  <a:pt x="2031" y="5"/>
                  <a:pt x="2031" y="5"/>
                  <a:pt x="2031" y="5"/>
                </a:cubicBezTo>
                <a:cubicBezTo>
                  <a:pt x="2099" y="5"/>
                  <a:pt x="2099" y="5"/>
                  <a:pt x="2099" y="5"/>
                </a:cubicBezTo>
                <a:cubicBezTo>
                  <a:pt x="2132" y="5"/>
                  <a:pt x="2157" y="15"/>
                  <a:pt x="2173" y="34"/>
                </a:cubicBezTo>
                <a:cubicBezTo>
                  <a:pt x="2190" y="53"/>
                  <a:pt x="2199" y="81"/>
                  <a:pt x="2199" y="118"/>
                </a:cubicBezTo>
                <a:cubicBezTo>
                  <a:pt x="2199" y="154"/>
                  <a:pt x="2190" y="182"/>
                  <a:pt x="2173" y="201"/>
                </a:cubicBezTo>
                <a:cubicBezTo>
                  <a:pt x="2155" y="220"/>
                  <a:pt x="2130" y="230"/>
                  <a:pt x="2097" y="230"/>
                </a:cubicBezTo>
                <a:lnTo>
                  <a:pt x="2031" y="230"/>
                </a:lnTo>
                <a:close/>
                <a:moveTo>
                  <a:pt x="2051" y="21"/>
                </a:moveTo>
                <a:cubicBezTo>
                  <a:pt x="2051" y="214"/>
                  <a:pt x="2051" y="214"/>
                  <a:pt x="2051" y="214"/>
                </a:cubicBezTo>
                <a:cubicBezTo>
                  <a:pt x="2094" y="214"/>
                  <a:pt x="2094" y="214"/>
                  <a:pt x="2094" y="214"/>
                </a:cubicBezTo>
                <a:cubicBezTo>
                  <a:pt x="2122" y="214"/>
                  <a:pt x="2143" y="206"/>
                  <a:pt x="2157" y="191"/>
                </a:cubicBezTo>
                <a:cubicBezTo>
                  <a:pt x="2172" y="175"/>
                  <a:pt x="2179" y="152"/>
                  <a:pt x="2179" y="122"/>
                </a:cubicBezTo>
                <a:cubicBezTo>
                  <a:pt x="2179" y="114"/>
                  <a:pt x="2179" y="114"/>
                  <a:pt x="2179" y="114"/>
                </a:cubicBezTo>
                <a:cubicBezTo>
                  <a:pt x="2179" y="52"/>
                  <a:pt x="2151" y="21"/>
                  <a:pt x="2095" y="21"/>
                </a:cubicBezTo>
                <a:lnTo>
                  <a:pt x="2051" y="21"/>
                </a:lnTo>
                <a:close/>
                <a:moveTo>
                  <a:pt x="2450" y="230"/>
                </a:moveTo>
                <a:cubicBezTo>
                  <a:pt x="2425" y="163"/>
                  <a:pt x="2425" y="163"/>
                  <a:pt x="2425" y="163"/>
                </a:cubicBezTo>
                <a:cubicBezTo>
                  <a:pt x="2321" y="163"/>
                  <a:pt x="2321" y="163"/>
                  <a:pt x="2321" y="163"/>
                </a:cubicBezTo>
                <a:cubicBezTo>
                  <a:pt x="2296" y="230"/>
                  <a:pt x="2296" y="230"/>
                  <a:pt x="2296" y="230"/>
                </a:cubicBezTo>
                <a:cubicBezTo>
                  <a:pt x="2277" y="230"/>
                  <a:pt x="2277" y="230"/>
                  <a:pt x="2277" y="230"/>
                </a:cubicBezTo>
                <a:cubicBezTo>
                  <a:pt x="2364" y="5"/>
                  <a:pt x="2364" y="5"/>
                  <a:pt x="2364" y="5"/>
                </a:cubicBezTo>
                <a:cubicBezTo>
                  <a:pt x="2384" y="5"/>
                  <a:pt x="2384" y="5"/>
                  <a:pt x="2384" y="5"/>
                </a:cubicBezTo>
                <a:cubicBezTo>
                  <a:pt x="2470" y="230"/>
                  <a:pt x="2470" y="230"/>
                  <a:pt x="2470" y="230"/>
                </a:cubicBezTo>
                <a:lnTo>
                  <a:pt x="2450" y="230"/>
                </a:lnTo>
                <a:close/>
                <a:moveTo>
                  <a:pt x="2328" y="147"/>
                </a:moveTo>
                <a:cubicBezTo>
                  <a:pt x="2419" y="147"/>
                  <a:pt x="2419" y="147"/>
                  <a:pt x="2419" y="147"/>
                </a:cubicBezTo>
                <a:cubicBezTo>
                  <a:pt x="2373" y="26"/>
                  <a:pt x="2373" y="26"/>
                  <a:pt x="2373" y="26"/>
                </a:cubicBezTo>
                <a:lnTo>
                  <a:pt x="2328" y="147"/>
                </a:lnTo>
                <a:close/>
                <a:moveTo>
                  <a:pt x="2601" y="230"/>
                </a:moveTo>
                <a:cubicBezTo>
                  <a:pt x="2601" y="149"/>
                  <a:pt x="2601" y="149"/>
                  <a:pt x="2601" y="149"/>
                </a:cubicBezTo>
                <a:cubicBezTo>
                  <a:pt x="2523" y="5"/>
                  <a:pt x="2523" y="5"/>
                  <a:pt x="2523" y="5"/>
                </a:cubicBezTo>
                <a:cubicBezTo>
                  <a:pt x="2545" y="5"/>
                  <a:pt x="2545" y="5"/>
                  <a:pt x="2545" y="5"/>
                </a:cubicBezTo>
                <a:cubicBezTo>
                  <a:pt x="2611" y="130"/>
                  <a:pt x="2611" y="130"/>
                  <a:pt x="2611" y="130"/>
                </a:cubicBezTo>
                <a:cubicBezTo>
                  <a:pt x="2679" y="5"/>
                  <a:pt x="2679" y="5"/>
                  <a:pt x="2679" y="5"/>
                </a:cubicBezTo>
                <a:cubicBezTo>
                  <a:pt x="2700" y="5"/>
                  <a:pt x="2700" y="5"/>
                  <a:pt x="2700" y="5"/>
                </a:cubicBezTo>
                <a:cubicBezTo>
                  <a:pt x="2620" y="149"/>
                  <a:pt x="2620" y="149"/>
                  <a:pt x="2620" y="149"/>
                </a:cubicBezTo>
                <a:cubicBezTo>
                  <a:pt x="2620" y="230"/>
                  <a:pt x="2620" y="230"/>
                  <a:pt x="2620" y="230"/>
                </a:cubicBezTo>
                <a:lnTo>
                  <a:pt x="2601" y="23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D5FE692-00C1-42A3-929B-7330D6A2E7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3485695" y="7523774"/>
            <a:ext cx="624839" cy="37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007418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/>
          </p:cNvSpPr>
          <p:nvPr userDrawn="1"/>
        </p:nvSpPr>
        <p:spPr>
          <a:xfrm>
            <a:off x="2" y="-11677"/>
            <a:ext cx="14630398" cy="14175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542">
              <a:uFillTx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5840" y="293246"/>
            <a:ext cx="12618720" cy="807720"/>
          </a:xfrm>
        </p:spPr>
        <p:txBody>
          <a:bodyPr/>
          <a:lstStyle>
            <a:lvl1pPr>
              <a:defRPr>
                <a:solidFill>
                  <a:schemeClr val="bg1"/>
                </a:solidFill>
                <a:uFillTx/>
              </a:defRPr>
            </a:lvl1pPr>
          </a:lstStyle>
          <a:p>
            <a:r>
              <a:rPr lang="en-US" dirty="0">
                <a:uFillTx/>
              </a:rPr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8" hasCustomPrompt="1"/>
          </p:nvPr>
        </p:nvSpPr>
        <p:spPr>
          <a:xfrm>
            <a:off x="425730" y="5182787"/>
            <a:ext cx="3116275" cy="51816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640" cap="all" baseline="0">
                <a:solidFill>
                  <a:srgbClr val="324D5E"/>
                </a:solidFill>
                <a:uFillTx/>
              </a:defRPr>
            </a:lvl1pPr>
          </a:lstStyle>
          <a:p>
            <a:pPr lvl="0"/>
            <a:r>
              <a:rPr lang="en-US">
                <a:uFillTx/>
              </a:rPr>
              <a:t>Title Here</a:t>
            </a:r>
          </a:p>
        </p:txBody>
      </p:sp>
      <p:sp>
        <p:nvSpPr>
          <p:cNvPr id="32" name="Text Placeholder 29"/>
          <p:cNvSpPr>
            <a:spLocks noGrp="1"/>
          </p:cNvSpPr>
          <p:nvPr>
            <p:ph type="body" sz="quarter" idx="19" hasCustomPrompt="1"/>
          </p:nvPr>
        </p:nvSpPr>
        <p:spPr>
          <a:xfrm>
            <a:off x="3979953" y="5182787"/>
            <a:ext cx="3116275" cy="518160"/>
          </a:xfrm>
        </p:spPr>
        <p:txBody>
          <a:bodyPr anchor="ctr">
            <a:normAutofit/>
          </a:bodyPr>
          <a:lstStyle>
            <a:lvl1pPr marL="0" marR="0" indent="0" algn="ctr" defTabSz="109728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2640" cap="all" baseline="0">
                <a:solidFill>
                  <a:srgbClr val="324D5E"/>
                </a:solidFill>
                <a:uFillTx/>
              </a:defRPr>
            </a:lvl1pPr>
          </a:lstStyle>
          <a:p>
            <a:pPr lvl="0"/>
            <a:r>
              <a:rPr lang="en-US">
                <a:uFillTx/>
              </a:rPr>
              <a:t>Title Here</a:t>
            </a:r>
          </a:p>
        </p:txBody>
      </p:sp>
      <p:sp>
        <p:nvSpPr>
          <p:cNvPr id="33" name="Text Placeholder 29"/>
          <p:cNvSpPr>
            <a:spLocks noGrp="1"/>
          </p:cNvSpPr>
          <p:nvPr>
            <p:ph type="body" sz="quarter" idx="20" hasCustomPrompt="1"/>
          </p:nvPr>
        </p:nvSpPr>
        <p:spPr>
          <a:xfrm>
            <a:off x="7534175" y="5182787"/>
            <a:ext cx="3116275" cy="51816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640" cap="all" baseline="0">
                <a:solidFill>
                  <a:srgbClr val="324D5E"/>
                </a:solidFill>
                <a:uFillTx/>
              </a:defRPr>
            </a:lvl1pPr>
          </a:lstStyle>
          <a:p>
            <a:pPr lvl="0"/>
            <a:r>
              <a:rPr lang="en-US">
                <a:uFillTx/>
              </a:rPr>
              <a:t>Title Here</a:t>
            </a:r>
          </a:p>
        </p:txBody>
      </p:sp>
      <p:sp>
        <p:nvSpPr>
          <p:cNvPr id="34" name="Text Placeholder 29"/>
          <p:cNvSpPr>
            <a:spLocks noGrp="1"/>
          </p:cNvSpPr>
          <p:nvPr>
            <p:ph type="body" sz="quarter" idx="21" hasCustomPrompt="1"/>
          </p:nvPr>
        </p:nvSpPr>
        <p:spPr>
          <a:xfrm>
            <a:off x="11088396" y="5182787"/>
            <a:ext cx="3116275" cy="51816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640" cap="all" baseline="0">
                <a:solidFill>
                  <a:srgbClr val="324D5E"/>
                </a:solidFill>
                <a:uFillTx/>
              </a:defRPr>
            </a:lvl1pPr>
          </a:lstStyle>
          <a:p>
            <a:pPr lvl="0"/>
            <a:r>
              <a:rPr lang="en-US">
                <a:uFillTx/>
              </a:rPr>
              <a:t>Title Here</a:t>
            </a:r>
          </a:p>
        </p:txBody>
      </p:sp>
      <p:sp>
        <p:nvSpPr>
          <p:cNvPr id="35" name="Text Placeholder 29"/>
          <p:cNvSpPr>
            <a:spLocks noGrp="1"/>
          </p:cNvSpPr>
          <p:nvPr>
            <p:ph type="body" sz="quarter" idx="22" hasCustomPrompt="1"/>
          </p:nvPr>
        </p:nvSpPr>
        <p:spPr>
          <a:xfrm>
            <a:off x="425730" y="5751369"/>
            <a:ext cx="3116275" cy="1472392"/>
          </a:xfrm>
        </p:spPr>
        <p:txBody>
          <a:bodyPr anchor="t">
            <a:normAutofit/>
          </a:bodyPr>
          <a:lstStyle>
            <a:lvl1pPr marL="0" indent="0" algn="just">
              <a:buNone/>
              <a:defRPr sz="2160">
                <a:solidFill>
                  <a:srgbClr val="8C9CA6"/>
                </a:solidFill>
                <a:uFillTx/>
              </a:defRPr>
            </a:lvl1pPr>
          </a:lstStyle>
          <a:p>
            <a:pPr lvl="0"/>
            <a:r>
              <a:rPr lang="en-US">
                <a:uFillTx/>
              </a:rPr>
              <a:t>Short description here</a:t>
            </a:r>
          </a:p>
        </p:txBody>
      </p:sp>
      <p:sp>
        <p:nvSpPr>
          <p:cNvPr id="36" name="Text Placeholder 29"/>
          <p:cNvSpPr>
            <a:spLocks noGrp="1"/>
          </p:cNvSpPr>
          <p:nvPr>
            <p:ph type="body" sz="quarter" idx="23" hasCustomPrompt="1"/>
          </p:nvPr>
        </p:nvSpPr>
        <p:spPr>
          <a:xfrm>
            <a:off x="3979953" y="5751369"/>
            <a:ext cx="3116275" cy="1472392"/>
          </a:xfrm>
        </p:spPr>
        <p:txBody>
          <a:bodyPr anchor="t">
            <a:normAutofit/>
          </a:bodyPr>
          <a:lstStyle>
            <a:lvl1pPr marL="0" indent="0" algn="just">
              <a:buNone/>
              <a:defRPr sz="2160">
                <a:solidFill>
                  <a:srgbClr val="8C9CA6"/>
                </a:solidFill>
                <a:uFillTx/>
              </a:defRPr>
            </a:lvl1pPr>
          </a:lstStyle>
          <a:p>
            <a:pPr lvl="0"/>
            <a:r>
              <a:rPr lang="en-US">
                <a:uFillTx/>
              </a:rPr>
              <a:t>Short description here</a:t>
            </a:r>
          </a:p>
        </p:txBody>
      </p:sp>
      <p:sp>
        <p:nvSpPr>
          <p:cNvPr id="37" name="Text Placeholder 29"/>
          <p:cNvSpPr>
            <a:spLocks noGrp="1"/>
          </p:cNvSpPr>
          <p:nvPr>
            <p:ph type="body" sz="quarter" idx="24" hasCustomPrompt="1"/>
          </p:nvPr>
        </p:nvSpPr>
        <p:spPr>
          <a:xfrm>
            <a:off x="7534175" y="5751369"/>
            <a:ext cx="3116275" cy="1472392"/>
          </a:xfrm>
        </p:spPr>
        <p:txBody>
          <a:bodyPr anchor="t">
            <a:normAutofit/>
          </a:bodyPr>
          <a:lstStyle>
            <a:lvl1pPr marL="0" indent="0" algn="just">
              <a:buNone/>
              <a:defRPr sz="2160">
                <a:solidFill>
                  <a:srgbClr val="8C9CA6"/>
                </a:solidFill>
                <a:uFillTx/>
              </a:defRPr>
            </a:lvl1pPr>
          </a:lstStyle>
          <a:p>
            <a:pPr lvl="0"/>
            <a:r>
              <a:rPr lang="en-US">
                <a:uFillTx/>
              </a:rPr>
              <a:t>Short description here</a:t>
            </a:r>
          </a:p>
        </p:txBody>
      </p:sp>
      <p:sp>
        <p:nvSpPr>
          <p:cNvPr id="38" name="Text Placeholder 29"/>
          <p:cNvSpPr>
            <a:spLocks noGrp="1"/>
          </p:cNvSpPr>
          <p:nvPr>
            <p:ph type="body" sz="quarter" idx="25" hasCustomPrompt="1"/>
          </p:nvPr>
        </p:nvSpPr>
        <p:spPr>
          <a:xfrm>
            <a:off x="11088396" y="5751369"/>
            <a:ext cx="3116275" cy="1472392"/>
          </a:xfrm>
        </p:spPr>
        <p:txBody>
          <a:bodyPr anchor="t">
            <a:normAutofit/>
          </a:bodyPr>
          <a:lstStyle>
            <a:lvl1pPr marL="0" indent="0" algn="just">
              <a:buNone/>
              <a:defRPr sz="2160">
                <a:solidFill>
                  <a:srgbClr val="8C9CA6"/>
                </a:solidFill>
                <a:uFillTx/>
              </a:defRPr>
            </a:lvl1pPr>
          </a:lstStyle>
          <a:p>
            <a:pPr lvl="0"/>
            <a:r>
              <a:rPr lang="en-US">
                <a:uFillTx/>
              </a:rPr>
              <a:t>Short description here</a:t>
            </a:r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6" hasCustomPrompt="1"/>
          </p:nvPr>
        </p:nvSpPr>
        <p:spPr>
          <a:xfrm>
            <a:off x="425730" y="2023237"/>
            <a:ext cx="3116275" cy="3116275"/>
          </a:xfrm>
          <a:prstGeom prst="ellipse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>
            <a:lvl1pPr marL="0" indent="0" algn="ctr">
              <a:buNone/>
              <a:defRPr lang="en-US" sz="12000">
                <a:uFillTx/>
                <a:latin typeface="FontAwesome" pitchFamily="2" charset="0"/>
              </a:defRPr>
            </a:lvl1pPr>
          </a:lstStyle>
          <a:p>
            <a:pPr lvl="0"/>
            <a:r>
              <a:rPr lang="en-US" dirty="0">
                <a:uFillTx/>
              </a:rPr>
              <a:t></a:t>
            </a:r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3976161" y="2023237"/>
            <a:ext cx="3116275" cy="3116275"/>
          </a:xfrm>
          <a:prstGeom prst="ellipse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rmAutofit/>
          </a:bodyPr>
          <a:lstStyle>
            <a:lvl1pPr marL="0" indent="0" algn="ctr">
              <a:buNone/>
              <a:defRPr lang="en-US" sz="12000">
                <a:solidFill>
                  <a:schemeClr val="bg1"/>
                </a:solidFill>
                <a:uFillTx/>
                <a:latin typeface="FontAwesome" pitchFamily="2" charset="0"/>
              </a:defRPr>
            </a:lvl1pPr>
          </a:lstStyle>
          <a:p>
            <a:pPr lvl="0"/>
            <a:r>
              <a:rPr lang="en-US">
                <a:uFillTx/>
              </a:rPr>
              <a:t></a:t>
            </a:r>
          </a:p>
        </p:txBody>
      </p:sp>
      <p:sp>
        <p:nvSpPr>
          <p:cNvPr id="43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7536070" y="2023237"/>
            <a:ext cx="3116275" cy="3116275"/>
          </a:xfrm>
          <a:prstGeom prst="ellipse">
            <a:avLst/>
          </a:prstGeom>
          <a:solidFill>
            <a:schemeClr val="accent3"/>
          </a:solidFill>
        </p:spPr>
        <p:txBody>
          <a:bodyPr vert="horz" lIns="91440" tIns="45720" rIns="91440" bIns="45720" rtlCol="0" anchor="ctr">
            <a:normAutofit/>
          </a:bodyPr>
          <a:lstStyle>
            <a:lvl1pPr marL="0" indent="0" algn="ctr">
              <a:buNone/>
              <a:defRPr lang="en-US" sz="12000">
                <a:uFillTx/>
                <a:latin typeface="FontAwesome" pitchFamily="2" charset="0"/>
              </a:defRPr>
            </a:lvl1pPr>
          </a:lstStyle>
          <a:p>
            <a:pPr lvl="0"/>
            <a:r>
              <a:rPr lang="en-US">
                <a:uFillTx/>
              </a:rPr>
              <a:t></a:t>
            </a:r>
          </a:p>
        </p:txBody>
      </p:sp>
      <p:sp>
        <p:nvSpPr>
          <p:cNvPr id="44" name="Text Placeholder 7"/>
          <p:cNvSpPr>
            <a:spLocks noGrp="1"/>
          </p:cNvSpPr>
          <p:nvPr>
            <p:ph type="body" sz="quarter" idx="29" hasCustomPrompt="1"/>
          </p:nvPr>
        </p:nvSpPr>
        <p:spPr>
          <a:xfrm>
            <a:off x="11095979" y="2023237"/>
            <a:ext cx="3116275" cy="3116275"/>
          </a:xfrm>
          <a:prstGeom prst="ellipse">
            <a:avLst/>
          </a:prstGeom>
          <a:solidFill>
            <a:schemeClr val="accent4"/>
          </a:solidFill>
        </p:spPr>
        <p:txBody>
          <a:bodyPr vert="horz" lIns="91440" tIns="45720" rIns="91440" bIns="45720" rtlCol="0" anchor="ctr">
            <a:normAutofit/>
          </a:bodyPr>
          <a:lstStyle>
            <a:lvl1pPr marL="0" indent="0" algn="ctr">
              <a:buNone/>
              <a:defRPr lang="en-US" sz="12000">
                <a:uFillTx/>
                <a:latin typeface="FontAwesome" pitchFamily="2" charset="0"/>
              </a:defRPr>
            </a:lvl1pPr>
          </a:lstStyle>
          <a:p>
            <a:pPr lvl="0"/>
            <a:r>
              <a:rPr lang="en-US">
                <a:uFillTx/>
              </a:rPr>
              <a:t></a:t>
            </a:r>
          </a:p>
        </p:txBody>
      </p:sp>
      <p:grpSp>
        <p:nvGrpSpPr>
          <p:cNvPr id="51" name="Group 50"/>
          <p:cNvGrpSpPr/>
          <p:nvPr userDrawn="1"/>
        </p:nvGrpSpPr>
        <p:grpSpPr>
          <a:xfrm>
            <a:off x="0" y="8119872"/>
            <a:ext cx="14630400" cy="109728"/>
            <a:chOff x="0" y="4480421"/>
            <a:chExt cx="12192000" cy="91440"/>
          </a:xfrm>
        </p:grpSpPr>
        <p:sp>
          <p:nvSpPr>
            <p:cNvPr id="52" name="Rectangle 51"/>
            <p:cNvSpPr>
              <a:spLocks/>
            </p:cNvSpPr>
            <p:nvPr userDrawn="1"/>
          </p:nvSpPr>
          <p:spPr>
            <a:xfrm>
              <a:off x="0" y="4480421"/>
              <a:ext cx="2439924" cy="914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42">
                <a:uFillTx/>
              </a:endParaRPr>
            </a:p>
          </p:txBody>
        </p:sp>
        <p:sp>
          <p:nvSpPr>
            <p:cNvPr id="53" name="Rectangle 52"/>
            <p:cNvSpPr>
              <a:spLocks/>
            </p:cNvSpPr>
            <p:nvPr userDrawn="1"/>
          </p:nvSpPr>
          <p:spPr>
            <a:xfrm>
              <a:off x="2439924" y="4480421"/>
              <a:ext cx="2439924" cy="9144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42">
                <a:uFillTx/>
              </a:endParaRPr>
            </a:p>
          </p:txBody>
        </p:sp>
        <p:sp>
          <p:nvSpPr>
            <p:cNvPr id="54" name="Rectangle 53"/>
            <p:cNvSpPr>
              <a:spLocks/>
            </p:cNvSpPr>
            <p:nvPr userDrawn="1"/>
          </p:nvSpPr>
          <p:spPr>
            <a:xfrm>
              <a:off x="4879848" y="4480421"/>
              <a:ext cx="2439924" cy="9144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42">
                <a:uFillTx/>
              </a:endParaRPr>
            </a:p>
          </p:txBody>
        </p:sp>
        <p:sp>
          <p:nvSpPr>
            <p:cNvPr id="55" name="Rectangle 54"/>
            <p:cNvSpPr>
              <a:spLocks/>
            </p:cNvSpPr>
            <p:nvPr userDrawn="1"/>
          </p:nvSpPr>
          <p:spPr>
            <a:xfrm>
              <a:off x="7319772" y="4480421"/>
              <a:ext cx="2439924" cy="9144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42">
                <a:uFillTx/>
              </a:endParaRPr>
            </a:p>
          </p:txBody>
        </p:sp>
        <p:sp>
          <p:nvSpPr>
            <p:cNvPr id="56" name="Rectangle 55"/>
            <p:cNvSpPr>
              <a:spLocks/>
            </p:cNvSpPr>
            <p:nvPr userDrawn="1"/>
          </p:nvSpPr>
          <p:spPr>
            <a:xfrm>
              <a:off x="9759696" y="4480421"/>
              <a:ext cx="2432304" cy="9144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42"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6427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3088" y="347413"/>
            <a:ext cx="13987008" cy="1079598"/>
          </a:xfrm>
          <a:prstGeom prst="rect">
            <a:avLst/>
          </a:prstGeom>
        </p:spPr>
        <p:txBody>
          <a:bodyPr vert="horz" wrap="square" lIns="182880" tIns="146304" rIns="182880" bIns="146304" rtlCol="0" anchor="t">
            <a:noAutofit/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323089" y="1427015"/>
            <a:ext cx="13984225" cy="2209836"/>
          </a:xfrm>
          <a:prstGeom prst="rect">
            <a:avLst/>
          </a:prstGeom>
        </p:spPr>
        <p:txBody>
          <a:bodyPr vert="horz" wrap="square" lIns="146304" tIns="91440" rIns="146304" bIns="91440" rtlCol="0">
            <a:sp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4276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269" r:id="rId1"/>
    <p:sldLayoutId id="2147484266" r:id="rId2"/>
    <p:sldLayoutId id="2147484360" r:id="rId3"/>
    <p:sldLayoutId id="2147484361" r:id="rId4"/>
    <p:sldLayoutId id="2147484337" r:id="rId5"/>
    <p:sldLayoutId id="2147484372" r:id="rId6"/>
    <p:sldLayoutId id="2147484440" r:id="rId7"/>
    <p:sldLayoutId id="2147484359" r:id="rId8"/>
    <p:sldLayoutId id="2147484441" r:id="rId9"/>
    <p:sldLayoutId id="2147484369" r:id="rId10"/>
    <p:sldLayoutId id="2147484295" r:id="rId11"/>
    <p:sldLayoutId id="2147484370" r:id="rId12"/>
    <p:sldLayoutId id="2147484371" r:id="rId13"/>
    <p:sldLayoutId id="2147484249" r:id="rId14"/>
    <p:sldLayoutId id="2147484347" r:id="rId15"/>
    <p:sldLayoutId id="2147484364" r:id="rId16"/>
    <p:sldLayoutId id="2147484338" r:id="rId17"/>
    <p:sldLayoutId id="2147484437" r:id="rId18"/>
    <p:sldLayoutId id="2147484309" r:id="rId19"/>
    <p:sldLayoutId id="2147484373" r:id="rId20"/>
    <p:sldLayoutId id="2147484442" r:id="rId21"/>
    <p:sldLayoutId id="2147484444" r:id="rId22"/>
  </p:sldLayoutIdLst>
  <p:transition>
    <p:fade/>
  </p:transition>
  <p:hf sldNum="0" hdr="0" ftr="0" dt="0"/>
  <p:txStyles>
    <p:titleStyle>
      <a:lvl1pPr algn="l" defTabSz="1097278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0" baseline="0" dirty="0">
          <a:ln w="3175">
            <a:noFill/>
          </a:ln>
          <a:solidFill>
            <a:schemeClr val="tx2"/>
          </a:solidFill>
          <a:effectLst/>
          <a:latin typeface="Amazon Ember Light" panose="020B0403020204020204" pitchFamily="34" charset="0"/>
          <a:ea typeface="Amazon Ember Light" panose="020B0403020204020204" pitchFamily="34" charset="0"/>
          <a:cs typeface="Amazon Ember Light" panose="020B0403020204020204" pitchFamily="34" charset="0"/>
        </a:defRPr>
      </a:lvl1pPr>
    </p:titleStyle>
    <p:bodyStyle>
      <a:lvl1pPr marL="0" marR="0" indent="0" algn="l" defTabSz="1097278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None/>
        <a:tabLst/>
        <a:defRPr sz="3200" b="0" kern="1200" spc="0" baseline="0">
          <a:solidFill>
            <a:schemeClr val="tx2"/>
          </a:solidFill>
          <a:latin typeface="Amazon Ember" panose="020B0603020204020204" pitchFamily="34" charset="0"/>
          <a:ea typeface="Amazon Ember" panose="020B0603020204020204" pitchFamily="34" charset="0"/>
          <a:cs typeface="Amazon Ember" panose="020B0603020204020204" pitchFamily="34" charset="0"/>
        </a:defRPr>
      </a:lvl1pPr>
      <a:lvl2pPr marL="403388" marR="0" indent="0" algn="l" defTabSz="1097278" rtl="0" eaLnBrk="1" fontAlgn="auto" latinLnBrk="0" hangingPunct="1">
        <a:lnSpc>
          <a:spcPct val="90000"/>
        </a:lnSpc>
        <a:spcBef>
          <a:spcPts val="600"/>
        </a:spcBef>
        <a:spcAft>
          <a:spcPts val="0"/>
        </a:spcAft>
        <a:buClrTx/>
        <a:buSzPct val="90000"/>
        <a:buFont typeface="Arial" pitchFamily="34" charset="0"/>
        <a:buNone/>
        <a:tabLst/>
        <a:defRPr sz="2400" kern="1200" spc="0" baseline="0">
          <a:solidFill>
            <a:schemeClr val="tx2"/>
          </a:solidFill>
          <a:latin typeface="Amazon Ember" panose="020B0603020204020204" pitchFamily="34" charset="0"/>
          <a:ea typeface="Amazon Ember" panose="020B0603020204020204" pitchFamily="34" charset="0"/>
          <a:cs typeface="Amazon Ember" panose="020B0603020204020204" pitchFamily="34" charset="0"/>
        </a:defRPr>
      </a:lvl2pPr>
      <a:lvl3pPr marL="672313" marR="0" indent="0" algn="l" defTabSz="1097278" rtl="0" eaLnBrk="1" fontAlgn="auto" latinLnBrk="0" hangingPunct="1">
        <a:lnSpc>
          <a:spcPct val="90000"/>
        </a:lnSpc>
        <a:spcBef>
          <a:spcPts val="600"/>
        </a:spcBef>
        <a:spcAft>
          <a:spcPts val="0"/>
        </a:spcAft>
        <a:buClrTx/>
        <a:buSzPct val="90000"/>
        <a:buFont typeface="Arial" pitchFamily="34" charset="0"/>
        <a:buNone/>
        <a:tabLst/>
        <a:defRPr sz="2400" kern="1200" spc="0" baseline="0">
          <a:solidFill>
            <a:schemeClr val="tx2"/>
          </a:solidFill>
          <a:latin typeface="Amazon Ember" panose="020B0603020204020204" pitchFamily="34" charset="0"/>
          <a:ea typeface="Amazon Ember" panose="020B0603020204020204" pitchFamily="34" charset="0"/>
          <a:cs typeface="Amazon Ember" panose="020B0603020204020204" pitchFamily="34" charset="0"/>
        </a:defRPr>
      </a:lvl3pPr>
      <a:lvl4pPr marL="941238" marR="0" indent="0" algn="l" defTabSz="1097278" rtl="0" eaLnBrk="1" fontAlgn="auto" latinLnBrk="0" hangingPunct="1">
        <a:lnSpc>
          <a:spcPct val="90000"/>
        </a:lnSpc>
        <a:spcBef>
          <a:spcPts val="600"/>
        </a:spcBef>
        <a:spcAft>
          <a:spcPts val="0"/>
        </a:spcAft>
        <a:buClrTx/>
        <a:buSzPct val="90000"/>
        <a:buFont typeface="Arial" pitchFamily="34" charset="0"/>
        <a:buNone/>
        <a:tabLst/>
        <a:defRPr sz="2000" kern="1200" spc="0" baseline="0">
          <a:solidFill>
            <a:schemeClr val="tx2"/>
          </a:solidFill>
          <a:latin typeface="Amazon Ember" panose="020B0603020204020204" pitchFamily="34" charset="0"/>
          <a:ea typeface="Amazon Ember" panose="020B0603020204020204" pitchFamily="34" charset="0"/>
          <a:cs typeface="Amazon Ember" panose="020B0603020204020204" pitchFamily="34" charset="0"/>
        </a:defRPr>
      </a:lvl4pPr>
      <a:lvl5pPr marL="1210163" marR="0" indent="0" algn="l" defTabSz="1097278" rtl="0" eaLnBrk="1" fontAlgn="auto" latinLnBrk="0" hangingPunct="1">
        <a:lnSpc>
          <a:spcPct val="90000"/>
        </a:lnSpc>
        <a:spcBef>
          <a:spcPts val="600"/>
        </a:spcBef>
        <a:spcAft>
          <a:spcPts val="0"/>
        </a:spcAft>
        <a:buClrTx/>
        <a:buSzPct val="90000"/>
        <a:buFont typeface="Arial" pitchFamily="34" charset="0"/>
        <a:buNone/>
        <a:tabLst/>
        <a:defRPr sz="2000" kern="1200" spc="0" baseline="0">
          <a:solidFill>
            <a:schemeClr val="tx2"/>
          </a:solidFill>
          <a:latin typeface="Amazon Ember" panose="020B0603020204020204" pitchFamily="34" charset="0"/>
          <a:ea typeface="Amazon Ember" panose="020B0603020204020204" pitchFamily="34" charset="0"/>
          <a:cs typeface="Amazon Ember" panose="020B0603020204020204" pitchFamily="34" charset="0"/>
        </a:defRPr>
      </a:lvl5pPr>
      <a:lvl6pPr marL="3017513" indent="-274320" algn="l" defTabSz="1097278" rtl="0" eaLnBrk="1" latinLnBrk="0" hangingPunct="1">
        <a:spcBef>
          <a:spcPct val="20000"/>
        </a:spcBef>
        <a:buFont typeface="Arial" pitchFamily="34" charset="0"/>
        <a:buChar char="•"/>
        <a:defRPr sz="2353" kern="1200">
          <a:solidFill>
            <a:schemeClr val="tx1"/>
          </a:solidFill>
          <a:latin typeface="+mn-lt"/>
          <a:ea typeface="+mn-ea"/>
          <a:cs typeface="+mn-cs"/>
        </a:defRPr>
      </a:lvl6pPr>
      <a:lvl7pPr marL="3566153" indent="-274320" algn="l" defTabSz="1097278" rtl="0" eaLnBrk="1" latinLnBrk="0" hangingPunct="1">
        <a:spcBef>
          <a:spcPct val="20000"/>
        </a:spcBef>
        <a:buFont typeface="Arial" pitchFamily="34" charset="0"/>
        <a:buChar char="•"/>
        <a:defRPr sz="2353" kern="1200">
          <a:solidFill>
            <a:schemeClr val="tx1"/>
          </a:solidFill>
          <a:latin typeface="+mn-lt"/>
          <a:ea typeface="+mn-ea"/>
          <a:cs typeface="+mn-cs"/>
        </a:defRPr>
      </a:lvl7pPr>
      <a:lvl8pPr marL="4114792" indent="-274320" algn="l" defTabSz="1097278" rtl="0" eaLnBrk="1" latinLnBrk="0" hangingPunct="1">
        <a:spcBef>
          <a:spcPct val="20000"/>
        </a:spcBef>
        <a:buFont typeface="Arial" pitchFamily="34" charset="0"/>
        <a:buChar char="•"/>
        <a:defRPr sz="2353" kern="1200">
          <a:solidFill>
            <a:schemeClr val="tx1"/>
          </a:solidFill>
          <a:latin typeface="+mn-lt"/>
          <a:ea typeface="+mn-ea"/>
          <a:cs typeface="+mn-cs"/>
        </a:defRPr>
      </a:lvl8pPr>
      <a:lvl9pPr marL="4663432" indent="-274320" algn="l" defTabSz="1097278" rtl="0" eaLnBrk="1" latinLnBrk="0" hangingPunct="1">
        <a:spcBef>
          <a:spcPct val="20000"/>
        </a:spcBef>
        <a:buFont typeface="Arial" pitchFamily="34" charset="0"/>
        <a:buChar char="•"/>
        <a:defRPr sz="235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78" rtl="0" eaLnBrk="1" latinLnBrk="0" hangingPunct="1">
        <a:defRPr sz="2118" kern="1200">
          <a:solidFill>
            <a:schemeClr val="tx1"/>
          </a:solidFill>
          <a:latin typeface="+mn-lt"/>
          <a:ea typeface="+mn-ea"/>
          <a:cs typeface="+mn-cs"/>
        </a:defRPr>
      </a:lvl1pPr>
      <a:lvl2pPr marL="548639" algn="l" defTabSz="1097278" rtl="0" eaLnBrk="1" latinLnBrk="0" hangingPunct="1">
        <a:defRPr sz="2118" kern="1200">
          <a:solidFill>
            <a:schemeClr val="tx1"/>
          </a:solidFill>
          <a:latin typeface="+mn-lt"/>
          <a:ea typeface="+mn-ea"/>
          <a:cs typeface="+mn-cs"/>
        </a:defRPr>
      </a:lvl2pPr>
      <a:lvl3pPr marL="1097278" algn="l" defTabSz="1097278" rtl="0" eaLnBrk="1" latinLnBrk="0" hangingPunct="1">
        <a:defRPr sz="2118" kern="1200">
          <a:solidFill>
            <a:schemeClr val="tx1"/>
          </a:solidFill>
          <a:latin typeface="+mn-lt"/>
          <a:ea typeface="+mn-ea"/>
          <a:cs typeface="+mn-cs"/>
        </a:defRPr>
      </a:lvl3pPr>
      <a:lvl4pPr marL="1645917" algn="l" defTabSz="1097278" rtl="0" eaLnBrk="1" latinLnBrk="0" hangingPunct="1">
        <a:defRPr sz="2118" kern="1200">
          <a:solidFill>
            <a:schemeClr val="tx1"/>
          </a:solidFill>
          <a:latin typeface="+mn-lt"/>
          <a:ea typeface="+mn-ea"/>
          <a:cs typeface="+mn-cs"/>
        </a:defRPr>
      </a:lvl4pPr>
      <a:lvl5pPr marL="2194555" algn="l" defTabSz="1097278" rtl="0" eaLnBrk="1" latinLnBrk="0" hangingPunct="1">
        <a:defRPr sz="2118" kern="1200">
          <a:solidFill>
            <a:schemeClr val="tx1"/>
          </a:solidFill>
          <a:latin typeface="+mn-lt"/>
          <a:ea typeface="+mn-ea"/>
          <a:cs typeface="+mn-cs"/>
        </a:defRPr>
      </a:lvl5pPr>
      <a:lvl6pPr marL="2743195" algn="l" defTabSz="1097278" rtl="0" eaLnBrk="1" latinLnBrk="0" hangingPunct="1">
        <a:defRPr sz="2118" kern="1200">
          <a:solidFill>
            <a:schemeClr val="tx1"/>
          </a:solidFill>
          <a:latin typeface="+mn-lt"/>
          <a:ea typeface="+mn-ea"/>
          <a:cs typeface="+mn-cs"/>
        </a:defRPr>
      </a:lvl6pPr>
      <a:lvl7pPr marL="3291833" algn="l" defTabSz="1097278" rtl="0" eaLnBrk="1" latinLnBrk="0" hangingPunct="1">
        <a:defRPr sz="2118" kern="1200">
          <a:solidFill>
            <a:schemeClr val="tx1"/>
          </a:solidFill>
          <a:latin typeface="+mn-lt"/>
          <a:ea typeface="+mn-ea"/>
          <a:cs typeface="+mn-cs"/>
        </a:defRPr>
      </a:lvl7pPr>
      <a:lvl8pPr marL="3840472" algn="l" defTabSz="1097278" rtl="0" eaLnBrk="1" latinLnBrk="0" hangingPunct="1">
        <a:defRPr sz="2118" kern="1200">
          <a:solidFill>
            <a:schemeClr val="tx1"/>
          </a:solidFill>
          <a:latin typeface="+mn-lt"/>
          <a:ea typeface="+mn-ea"/>
          <a:cs typeface="+mn-cs"/>
        </a:defRPr>
      </a:lvl8pPr>
      <a:lvl9pPr marL="4389112" algn="l" defTabSz="1097278" rtl="0" eaLnBrk="1" latinLnBrk="0" hangingPunct="1">
        <a:defRPr sz="211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20" userDrawn="1">
          <p15:clr>
            <a:srgbClr val="5ACBF0"/>
          </p15:clr>
        </p15:guide>
        <p15:guide id="2" pos="204" userDrawn="1">
          <p15:clr>
            <a:srgbClr val="5ACBF0"/>
          </p15:clr>
        </p15:guide>
        <p15:guide id="3" pos="881" userDrawn="1">
          <p15:clr>
            <a:srgbClr val="5ACBF0"/>
          </p15:clr>
        </p15:guide>
        <p15:guide id="4" pos="1559" userDrawn="1">
          <p15:clr>
            <a:srgbClr val="5ACBF0"/>
          </p15:clr>
        </p15:guide>
        <p15:guide id="5" pos="2236" userDrawn="1">
          <p15:clr>
            <a:srgbClr val="5ACBF0"/>
          </p15:clr>
        </p15:guide>
        <p15:guide id="6" pos="2914" userDrawn="1">
          <p15:clr>
            <a:srgbClr val="5ACBF0"/>
          </p15:clr>
        </p15:guide>
        <p15:guide id="7" pos="3592" userDrawn="1">
          <p15:clr>
            <a:srgbClr val="5ACBF0"/>
          </p15:clr>
        </p15:guide>
        <p15:guide id="8" pos="4269" userDrawn="1">
          <p15:clr>
            <a:srgbClr val="5ACBF0"/>
          </p15:clr>
        </p15:guide>
        <p15:guide id="9" pos="4944" userDrawn="1">
          <p15:clr>
            <a:srgbClr val="5ACBF0"/>
          </p15:clr>
        </p15:guide>
        <p15:guide id="10" pos="5624" userDrawn="1">
          <p15:clr>
            <a:srgbClr val="5ACBF0"/>
          </p15:clr>
        </p15:guide>
        <p15:guide id="11" pos="6302" userDrawn="1">
          <p15:clr>
            <a:srgbClr val="5ACBF0"/>
          </p15:clr>
        </p15:guide>
        <p15:guide id="12" pos="6980" userDrawn="1">
          <p15:clr>
            <a:srgbClr val="5ACBF0"/>
          </p15:clr>
        </p15:guide>
        <p15:guide id="13" pos="7657" userDrawn="1">
          <p15:clr>
            <a:srgbClr val="5ACBF0"/>
          </p15:clr>
        </p15:guide>
        <p15:guide id="14" pos="8335" userDrawn="1">
          <p15:clr>
            <a:srgbClr val="5ACBF0"/>
          </p15:clr>
        </p15:guide>
        <p15:guide id="15" pos="9012" userDrawn="1">
          <p15:clr>
            <a:srgbClr val="5ACBF0"/>
          </p15:clr>
        </p15:guide>
        <p15:guide id="16" pos="339" userDrawn="1">
          <p15:clr>
            <a:srgbClr val="C35EA4"/>
          </p15:clr>
        </p15:guide>
        <p15:guide id="17" pos="8877" userDrawn="1">
          <p15:clr>
            <a:srgbClr val="C35EA4"/>
          </p15:clr>
        </p15:guide>
        <p15:guide id="18" orient="horz" pos="912" userDrawn="1">
          <p15:clr>
            <a:srgbClr val="5ACBF0"/>
          </p15:clr>
        </p15:guide>
        <p15:guide id="19" orient="horz" pos="1575" userDrawn="1">
          <p15:clr>
            <a:srgbClr val="5ACBF0"/>
          </p15:clr>
        </p15:guide>
        <p15:guide id="20" orient="horz" pos="2253" userDrawn="1">
          <p15:clr>
            <a:srgbClr val="5ACBF0"/>
          </p15:clr>
        </p15:guide>
        <p15:guide id="21" orient="horz" pos="2931" userDrawn="1">
          <p15:clr>
            <a:srgbClr val="5ACBF0"/>
          </p15:clr>
        </p15:guide>
        <p15:guide id="22" orient="horz" pos="3609" userDrawn="1">
          <p15:clr>
            <a:srgbClr val="5ACBF0"/>
          </p15:clr>
        </p15:guide>
        <p15:guide id="23" orient="horz" pos="4286" userDrawn="1">
          <p15:clr>
            <a:srgbClr val="5ACBF0"/>
          </p15:clr>
        </p15:guide>
        <p15:guide id="24" orient="horz" pos="4964" userDrawn="1">
          <p15:clr>
            <a:srgbClr val="5ACBF0"/>
          </p15:clr>
        </p15:guide>
        <p15:guide id="25" orient="horz" pos="355" userDrawn="1">
          <p15:clr>
            <a:srgbClr val="C35EA4"/>
          </p15:clr>
        </p15:guide>
        <p15:guide id="26" orient="horz" pos="4829" userDrawn="1">
          <p15:clr>
            <a:srgbClr val="C35E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2687444" y="2419195"/>
            <a:ext cx="9546373" cy="1126462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 algn="ctr">
              <a:lnSpc>
                <a:spcPct val="90000"/>
              </a:lnSpc>
              <a:spcAft>
                <a:spcPts val="1800"/>
              </a:spcAft>
            </a:pPr>
            <a:r>
              <a:rPr lang="zh-TW" altLang="en-US" sz="6000" b="1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體 Medium" panose="020B0600000000000000" pitchFamily="34" charset="-120"/>
                <a:ea typeface="思源黑體 Medium" panose="020B0600000000000000" pitchFamily="34" charset="-120"/>
              </a:rPr>
              <a:t>樂居實習計畫</a:t>
            </a:r>
          </a:p>
        </p:txBody>
      </p:sp>
      <p:sp>
        <p:nvSpPr>
          <p:cNvPr id="3" name="文字方塊 2"/>
          <p:cNvSpPr txBox="1"/>
          <p:nvPr/>
        </p:nvSpPr>
        <p:spPr>
          <a:xfrm>
            <a:off x="4673600" y="6667500"/>
            <a:ext cx="5156200" cy="794064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 algn="ctr">
              <a:lnSpc>
                <a:spcPct val="90000"/>
              </a:lnSpc>
              <a:spcAft>
                <a:spcPts val="1800"/>
              </a:spcAft>
            </a:pPr>
            <a:r>
              <a:rPr lang="zh-TW" altLang="en-US" sz="3600" b="1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體 Medium" panose="020B0600000000000000" pitchFamily="34" charset="-120"/>
                <a:ea typeface="思源黑體 Medium" panose="020B0600000000000000" pitchFamily="34" charset="-120"/>
              </a:rPr>
              <a:t>樂居創辦人 李奕農</a:t>
            </a:r>
          </a:p>
        </p:txBody>
      </p:sp>
    </p:spTree>
    <p:extLst>
      <p:ext uri="{BB962C8B-B14F-4D97-AF65-F5344CB8AC3E}">
        <p14:creationId xmlns:p14="http://schemas.microsoft.com/office/powerpoint/2010/main" val="3339234695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1BDC2B67-8BAA-4073-841E-5702AF6B1A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3"/>
            <a:ext cx="14630400" cy="8227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65521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1">
            <a:extLst>
              <a:ext uri="{FF2B5EF4-FFF2-40B4-BE49-F238E27FC236}">
                <a16:creationId xmlns:a16="http://schemas.microsoft.com/office/drawing/2014/main" id="{F7ABCF82-AC5A-469B-A4BD-97B467E4AE18}"/>
              </a:ext>
            </a:extLst>
          </p:cNvPr>
          <p:cNvSpPr txBox="1">
            <a:spLocks/>
          </p:cNvSpPr>
          <p:nvPr/>
        </p:nvSpPr>
        <p:spPr bwMode="auto">
          <a:xfrm>
            <a:off x="1396266" y="3199124"/>
            <a:ext cx="12213407" cy="1117695"/>
          </a:xfrm>
          <a:prstGeom prst="rect">
            <a:avLst/>
          </a:prstGeom>
        </p:spPr>
        <p:txBody>
          <a:bodyPr vert="horz" wrap="square" lIns="182880" tIns="146304" rIns="182880" bIns="146304" rtlCol="0" anchor="t">
            <a:noAutofit/>
          </a:bodyPr>
          <a:lstStyle>
            <a:lvl1pPr algn="l" defTabSz="109727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0" kern="1200" cap="none" spc="-120" baseline="0" dirty="0">
                <a:ln w="3175">
                  <a:noFill/>
                </a:ln>
                <a:solidFill>
                  <a:schemeClr val="bg1"/>
                </a:solidFill>
                <a:effectLst/>
                <a:latin typeface="Amazon Ember Light" panose="020B0403020204020204" pitchFamily="34" charset="0"/>
                <a:ea typeface="Amazon Ember Light" panose="020B0403020204020204" pitchFamily="34" charset="0"/>
                <a:cs typeface="Amazon Ember Light" panose="020B0403020204020204" pitchFamily="34" charset="0"/>
              </a:defRPr>
            </a:lvl1pPr>
          </a:lstStyle>
          <a:p>
            <a:pPr marL="0" marR="0" lvl="0" indent="0" algn="ctr" defTabSz="1097278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6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 CJK TC Medium" panose="020B0600000000000000" pitchFamily="34" charset="-120"/>
                <a:ea typeface="Noto Sans CJK TC Medium" panose="020B0600000000000000" pitchFamily="34" charset="-120"/>
              </a:rPr>
              <a:t>如何挑選好的實習工作</a:t>
            </a:r>
            <a:endParaRPr kumimoji="0" lang="zh-TW" altLang="en-US" sz="6600" b="1" i="0" strike="noStrike" kern="1200" cap="none" spc="-120" normalizeH="0" baseline="0" noProof="0" dirty="0">
              <a:ln w="3175"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Noto Sans CJK TC Medium" panose="020B0600000000000000" pitchFamily="34" charset="-120"/>
              <a:ea typeface="Noto Sans CJK TC Medium" panose="020B06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37747769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圖片版面配置區 19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4019" b="4019"/>
          <a:stretch>
            <a:fillRect/>
          </a:stretch>
        </p:blipFill>
        <p:spPr/>
      </p:pic>
      <p:sp>
        <p:nvSpPr>
          <p:cNvPr id="2" name="矩形 1"/>
          <p:cNvSpPr/>
          <p:nvPr/>
        </p:nvSpPr>
        <p:spPr bwMode="auto">
          <a:xfrm>
            <a:off x="0" y="0"/>
            <a:ext cx="14630400" cy="8229600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zh-TW" alt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C3755424-5E0F-447F-BB69-DDBA97EA3670}"/>
              </a:ext>
            </a:extLst>
          </p:cNvPr>
          <p:cNvSpPr txBox="1"/>
          <p:nvPr/>
        </p:nvSpPr>
        <p:spPr>
          <a:xfrm>
            <a:off x="1753639" y="1811913"/>
            <a:ext cx="11319064" cy="4542782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1800"/>
              </a:spcAft>
            </a:pPr>
            <a:r>
              <a:rPr lang="zh-TW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實習的重點在於學到東西，能夠瞭解職場生態，為未來加分，不是在做廉價勞工，所以</a:t>
            </a:r>
            <a:r>
              <a:rPr lang="en-US" altLang="zh-TW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…</a:t>
            </a:r>
          </a:p>
          <a:p>
            <a:pPr>
              <a:lnSpc>
                <a:spcPct val="90000"/>
              </a:lnSpc>
              <a:spcAft>
                <a:spcPts val="1800"/>
              </a:spcAft>
            </a:pPr>
            <a:endParaRPr lang="en-US" altLang="zh-TW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90000"/>
              </a:lnSpc>
              <a:spcAft>
                <a:spcPts val="1800"/>
              </a:spcAft>
            </a:pPr>
            <a:r>
              <a:rPr lang="en-US" altLang="zh-TW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集中式訓練而不是分散各部門</a:t>
            </a:r>
            <a:endParaRPr lang="en-US" altLang="zh-TW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90000"/>
              </a:lnSpc>
              <a:spcAft>
                <a:spcPts val="1800"/>
              </a:spcAft>
            </a:pPr>
            <a:r>
              <a:rPr lang="en-US" altLang="zh-TW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有明確任務，可產出成果，為未來面試加分</a:t>
            </a:r>
            <a:endParaRPr lang="en-US" altLang="zh-TW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90000"/>
              </a:lnSpc>
              <a:spcAft>
                <a:spcPts val="1800"/>
              </a:spcAft>
            </a:pPr>
            <a:r>
              <a:rPr lang="en-US" altLang="zh-TW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有正常給薪、提供勞保</a:t>
            </a:r>
            <a:endParaRPr lang="en-US" altLang="zh-TW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82583045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1">
            <a:extLst>
              <a:ext uri="{FF2B5EF4-FFF2-40B4-BE49-F238E27FC236}">
                <a16:creationId xmlns:a16="http://schemas.microsoft.com/office/drawing/2014/main" id="{F7ABCF82-AC5A-469B-A4BD-97B467E4AE18}"/>
              </a:ext>
            </a:extLst>
          </p:cNvPr>
          <p:cNvSpPr txBox="1">
            <a:spLocks/>
          </p:cNvSpPr>
          <p:nvPr/>
        </p:nvSpPr>
        <p:spPr bwMode="auto">
          <a:xfrm>
            <a:off x="1208496" y="2535095"/>
            <a:ext cx="12213407" cy="1117695"/>
          </a:xfrm>
          <a:prstGeom prst="rect">
            <a:avLst/>
          </a:prstGeom>
        </p:spPr>
        <p:txBody>
          <a:bodyPr vert="horz" wrap="square" lIns="182880" tIns="146304" rIns="182880" bIns="146304" rtlCol="0" anchor="t">
            <a:noAutofit/>
          </a:bodyPr>
          <a:lstStyle>
            <a:lvl1pPr algn="l" defTabSz="109727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0" kern="1200" cap="none" spc="-120" baseline="0" dirty="0">
                <a:ln w="3175">
                  <a:noFill/>
                </a:ln>
                <a:solidFill>
                  <a:schemeClr val="bg1"/>
                </a:solidFill>
                <a:effectLst/>
                <a:latin typeface="Amazon Ember Light" panose="020B0403020204020204" pitchFamily="34" charset="0"/>
                <a:ea typeface="Amazon Ember Light" panose="020B0403020204020204" pitchFamily="34" charset="0"/>
                <a:cs typeface="Amazon Ember Light" panose="020B0403020204020204" pitchFamily="34" charset="0"/>
              </a:defRPr>
            </a:lvl1pPr>
          </a:lstStyle>
          <a:p>
            <a:pPr marL="0" marR="0" lvl="0" indent="0" algn="ctr" defTabSz="1097278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strike="noStrike" kern="1200" cap="none" spc="-120" normalizeH="0" baseline="0" noProof="0" dirty="0">
                <a:ln w="3175"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oto Sans CJK TC Medium" panose="020B0600000000000000" pitchFamily="34" charset="-120"/>
                <a:ea typeface="Noto Sans CJK TC Medium" panose="020B0600000000000000" pitchFamily="34" charset="-120"/>
              </a:rPr>
              <a:t>實習經驗分享</a:t>
            </a:r>
            <a:endParaRPr kumimoji="0" lang="en-US" altLang="zh-TW" sz="6600" b="1" i="0" strike="noStrike" kern="1200" cap="none" spc="-120" normalizeH="0" baseline="0" noProof="0" dirty="0">
              <a:ln w="3175"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Noto Sans CJK TC Medium" panose="020B0600000000000000" pitchFamily="34" charset="-120"/>
              <a:ea typeface="Noto Sans CJK TC Medium" panose="020B0600000000000000" pitchFamily="34" charset="-120"/>
            </a:endParaRPr>
          </a:p>
          <a:p>
            <a:pPr marL="0" marR="0" lvl="0" indent="0" algn="ctr" defTabSz="1097278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6600" b="1" u="sng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to Sans CJK TC Medium" panose="020B0600000000000000" pitchFamily="34" charset="-120"/>
              <a:ea typeface="Noto Sans CJK TC Medium" panose="020B0600000000000000" pitchFamily="34" charset="-120"/>
            </a:endParaRPr>
          </a:p>
          <a:p>
            <a:pPr marL="0" marR="0" lvl="0" indent="0" algn="ctr" defTabSz="1097278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sng" strike="noStrike" kern="1200" cap="none" spc="-120" normalizeH="0" baseline="0" noProof="0" dirty="0">
                <a:ln w="3175"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oto Sans CJK TC Medium" panose="020B0600000000000000" pitchFamily="34" charset="-120"/>
                <a:ea typeface="Noto Sans CJK TC Medium" panose="020B0600000000000000" pitchFamily="34" charset="-120"/>
              </a:rPr>
              <a:t>昱欣</a:t>
            </a:r>
          </a:p>
        </p:txBody>
      </p:sp>
    </p:spTree>
    <p:extLst>
      <p:ext uri="{BB962C8B-B14F-4D97-AF65-F5344CB8AC3E}">
        <p14:creationId xmlns:p14="http://schemas.microsoft.com/office/powerpoint/2010/main" val="4041409239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圖片版面配置區 19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4019" b="4019"/>
          <a:stretch>
            <a:fillRect/>
          </a:stretch>
        </p:blipFill>
        <p:spPr/>
      </p:pic>
      <p:sp>
        <p:nvSpPr>
          <p:cNvPr id="2" name="矩形 1"/>
          <p:cNvSpPr/>
          <p:nvPr/>
        </p:nvSpPr>
        <p:spPr bwMode="auto">
          <a:xfrm>
            <a:off x="0" y="0"/>
            <a:ext cx="14630400" cy="8229600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zh-TW" alt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0" y="0"/>
            <a:ext cx="5116530" cy="883578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4000" dirty="0">
                <a:latin typeface="思源黑體 Medium" panose="020B0600000000000000" pitchFamily="34" charset="-120"/>
                <a:ea typeface="思源黑體 Medium" panose="020B0600000000000000" pitchFamily="34" charset="-120"/>
              </a:rPr>
              <a:t>樂居實習計畫</a:t>
            </a:r>
            <a:endParaRPr lang="en-US" altLang="zh-TW" sz="4000" dirty="0">
              <a:latin typeface="思源黑體 Medium" panose="020B0600000000000000" pitchFamily="34" charset="-120"/>
              <a:ea typeface="思源黑體 Medium" panose="020B0600000000000000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1655668" y="1727993"/>
            <a:ext cx="11319064" cy="4773614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1800"/>
              </a:spcAft>
            </a:pPr>
            <a:r>
              <a:rPr lang="zh-TW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時間：</a:t>
            </a:r>
            <a:r>
              <a:rPr lang="en-US" altLang="zh-TW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2-6</a:t>
            </a:r>
            <a:r>
              <a:rPr lang="zh-TW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月 </a:t>
            </a:r>
            <a:r>
              <a:rPr lang="en-US" altLang="zh-TW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面試時間會在</a:t>
            </a:r>
            <a:r>
              <a:rPr lang="en-US" altLang="zh-TW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1/10-1/14)</a:t>
            </a:r>
          </a:p>
          <a:p>
            <a:pPr>
              <a:lnSpc>
                <a:spcPct val="90000"/>
              </a:lnSpc>
              <a:spcAft>
                <a:spcPts val="1800"/>
              </a:spcAft>
            </a:pPr>
            <a:r>
              <a:rPr lang="zh-TW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基本要求：寒暑假每日上班，上課日每週三天</a:t>
            </a:r>
            <a:endParaRPr lang="en-US" altLang="zh-TW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90000"/>
              </a:lnSpc>
              <a:spcAft>
                <a:spcPts val="1800"/>
              </a:spcAft>
            </a:pPr>
            <a:r>
              <a:rPr lang="zh-TW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主要任務：</a:t>
            </a:r>
            <a:endParaRPr lang="en-US" altLang="zh-TW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90000"/>
              </a:lnSpc>
              <a:spcAft>
                <a:spcPts val="1800"/>
              </a:spcAft>
            </a:pPr>
            <a:r>
              <a:rPr lang="en-US" altLang="zh-TW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撰寫市調報告</a:t>
            </a:r>
            <a:endParaRPr lang="en-US" altLang="zh-TW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90000"/>
              </a:lnSpc>
              <a:spcAft>
                <a:spcPts val="1800"/>
              </a:spcAft>
            </a:pPr>
            <a:r>
              <a:rPr lang="en-US" altLang="zh-TW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撰寫區域房市報告</a:t>
            </a:r>
            <a:endParaRPr lang="en-US" altLang="zh-TW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90000"/>
              </a:lnSpc>
              <a:spcAft>
                <a:spcPts val="1800"/>
              </a:spcAft>
            </a:pPr>
            <a:r>
              <a:rPr lang="en-US" altLang="zh-TW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實際參與驗屋</a:t>
            </a:r>
            <a:r>
              <a:rPr lang="en-US" altLang="zh-TW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視個人情況</a:t>
            </a:r>
            <a:r>
              <a:rPr lang="en-US" altLang="zh-TW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77961537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14834401-3FFB-484C-8420-F077FA5656EA}"/>
              </a:ext>
            </a:extLst>
          </p:cNvPr>
          <p:cNvGraphicFramePr>
            <a:graphicFrameLocks noGrp="1"/>
          </p:cNvGraphicFramePr>
          <p:nvPr/>
        </p:nvGraphicFramePr>
        <p:xfrm>
          <a:off x="842210" y="120315"/>
          <a:ext cx="12945979" cy="7988970"/>
        </p:xfrm>
        <a:graphic>
          <a:graphicData uri="http://schemas.openxmlformats.org/drawingml/2006/table">
            <a:tbl>
              <a:tblPr firstRow="1">
                <a:tableStyleId>{69CF1AB2-1976-4502-BF36-3FF5EA218861}</a:tableStyleId>
              </a:tblPr>
              <a:tblGrid>
                <a:gridCol w="2982574">
                  <a:extLst>
                    <a:ext uri="{9D8B030D-6E8A-4147-A177-3AD203B41FA5}">
                      <a16:colId xmlns:a16="http://schemas.microsoft.com/office/drawing/2014/main" val="4131989810"/>
                    </a:ext>
                  </a:extLst>
                </a:gridCol>
                <a:gridCol w="1134150">
                  <a:extLst>
                    <a:ext uri="{9D8B030D-6E8A-4147-A177-3AD203B41FA5}">
                      <a16:colId xmlns:a16="http://schemas.microsoft.com/office/drawing/2014/main" val="1233953291"/>
                    </a:ext>
                  </a:extLst>
                </a:gridCol>
                <a:gridCol w="3600928">
                  <a:extLst>
                    <a:ext uri="{9D8B030D-6E8A-4147-A177-3AD203B41FA5}">
                      <a16:colId xmlns:a16="http://schemas.microsoft.com/office/drawing/2014/main" val="3073475045"/>
                    </a:ext>
                  </a:extLst>
                </a:gridCol>
                <a:gridCol w="2041473">
                  <a:extLst>
                    <a:ext uri="{9D8B030D-6E8A-4147-A177-3AD203B41FA5}">
                      <a16:colId xmlns:a16="http://schemas.microsoft.com/office/drawing/2014/main" val="431602724"/>
                    </a:ext>
                  </a:extLst>
                </a:gridCol>
                <a:gridCol w="3186854">
                  <a:extLst>
                    <a:ext uri="{9D8B030D-6E8A-4147-A177-3AD203B41FA5}">
                      <a16:colId xmlns:a16="http://schemas.microsoft.com/office/drawing/2014/main" val="302093650"/>
                    </a:ext>
                  </a:extLst>
                </a:gridCol>
              </a:tblGrid>
              <a:tr h="49706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tier 1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5115" marR="5115" marT="5115" marB="0" anchor="ctr">
                    <a:cell3D prstMaterial="dkEdge">
                      <a:bevel prst="relaxedInset"/>
                      <a:lightRig rig="flood" dir="t"/>
                    </a:cell3D>
                    <a:solidFill>
                      <a:srgbClr val="FF99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tier 2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5115" marR="5115" marT="5115" marB="0" anchor="ctr">
                    <a:cell3D prstMaterial="dkEdge">
                      <a:bevel prst="relaxedInset"/>
                      <a:lightRig rig="flood" dir="t"/>
                    </a:cell3D>
                    <a:solidFill>
                      <a:srgbClr val="FF99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tier 3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5115" marR="5115" marT="5115" marB="0" anchor="ctr">
                    <a:cell3D prstMaterial="dkEdge">
                      <a:bevel prst="relaxedInset"/>
                      <a:lightRig rig="flood" dir="t"/>
                    </a:cell3D>
                    <a:solidFill>
                      <a:srgbClr val="FF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3785603"/>
                  </a:ext>
                </a:extLst>
              </a:tr>
              <a:tr h="532935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　</a:t>
                      </a:r>
                      <a:endParaRPr lang="zh-TW" altLang="en-US" sz="2400" b="0" i="0" u="none" strike="noStrike" dirty="0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　</a:t>
                      </a:r>
                      <a:endParaRPr lang="zh-TW" altLang="en-US" sz="2400" b="0" i="0" u="none" strike="noStrike" dirty="0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基層主管</a:t>
                      </a:r>
                      <a:endParaRPr lang="zh-TW" altLang="en-US" sz="2400" b="0" i="0" u="none" strike="noStrike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年</a:t>
                      </a:r>
                      <a:r>
                        <a:rPr lang="en-US" altLang="zh-TW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80~</a:t>
                      </a:r>
                      <a:endParaRPr lang="en-US" altLang="zh-TW" sz="2400" b="0" i="0" u="none" strike="noStrike" dirty="0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講師</a:t>
                      </a:r>
                      <a:endParaRPr lang="zh-TW" altLang="en-US" sz="2400" b="0" i="0" u="none" strike="noStrike" dirty="0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extLst>
                  <a:ext uri="{0D108BD9-81ED-4DB2-BD59-A6C34878D82A}">
                    <a16:rowId xmlns:a16="http://schemas.microsoft.com/office/drawing/2014/main" val="134239441"/>
                  </a:ext>
                </a:extLst>
              </a:tr>
              <a:tr h="497069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　</a:t>
                      </a:r>
                      <a:endParaRPr lang="zh-TW" altLang="en-US" sz="2400" b="0" i="0" u="none" strike="noStrike" dirty="0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　</a:t>
                      </a:r>
                      <a:endParaRPr lang="zh-TW" altLang="en-US" sz="2400" b="0" i="0" u="none" strike="noStrike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廣告投放</a:t>
                      </a:r>
                      <a:r>
                        <a:rPr lang="en-US" altLang="zh-TW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(</a:t>
                      </a:r>
                      <a:r>
                        <a:rPr lang="en-US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AM)</a:t>
                      </a:r>
                      <a:endParaRPr lang="en-US" sz="2400" b="0" i="0" u="none" strike="noStrike" dirty="0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u="none" strike="noStrike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4~6</a:t>
                      </a:r>
                      <a:endParaRPr lang="en-US" altLang="zh-TW" sz="2400" b="0" i="0" u="none" strike="noStrike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自行創業</a:t>
                      </a:r>
                      <a:endParaRPr lang="zh-TW" altLang="en-US" sz="2400" b="0" i="0" u="none" strike="noStrike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extLst>
                  <a:ext uri="{0D108BD9-81ED-4DB2-BD59-A6C34878D82A}">
                    <a16:rowId xmlns:a16="http://schemas.microsoft.com/office/drawing/2014/main" val="948438722"/>
                  </a:ext>
                </a:extLst>
              </a:tr>
              <a:tr h="497069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市調</a:t>
                      </a:r>
                      <a:r>
                        <a:rPr lang="en-US" altLang="zh-TW" sz="2400" u="none" strike="noStrike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/</a:t>
                      </a:r>
                      <a:r>
                        <a:rPr lang="zh-TW" altLang="en-US" sz="2400" u="none" strike="noStrike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研究員</a:t>
                      </a:r>
                      <a:endParaRPr lang="zh-TW" altLang="en-US" sz="2400" b="0" i="0" u="none" strike="noStrike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u="none" strike="noStrike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4~6</a:t>
                      </a:r>
                      <a:endParaRPr lang="en-US" altLang="zh-TW" sz="2400" b="0" i="0" u="none" strike="noStrike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企劃</a:t>
                      </a:r>
                      <a:r>
                        <a:rPr lang="en-US" altLang="zh-TW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(</a:t>
                      </a:r>
                      <a:r>
                        <a:rPr lang="zh-TW" altLang="en-US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文案</a:t>
                      </a:r>
                      <a:r>
                        <a:rPr lang="en-US" altLang="zh-TW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)</a:t>
                      </a:r>
                      <a:endParaRPr lang="en-US" altLang="zh-TW" sz="2400" b="0" i="0" u="none" strike="noStrike" dirty="0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u="none" strike="noStrike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4~7</a:t>
                      </a:r>
                      <a:endParaRPr lang="en-US" altLang="zh-TW" sz="2400" b="0" i="0" u="none" strike="noStrike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高階主管</a:t>
                      </a:r>
                      <a:endParaRPr lang="zh-TW" altLang="en-US" sz="2400" b="0" i="0" u="none" strike="noStrike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extLst>
                  <a:ext uri="{0D108BD9-81ED-4DB2-BD59-A6C34878D82A}">
                    <a16:rowId xmlns:a16="http://schemas.microsoft.com/office/drawing/2014/main" val="2018274642"/>
                  </a:ext>
                </a:extLst>
              </a:tr>
              <a:tr h="497069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　</a:t>
                      </a:r>
                      <a:endParaRPr lang="zh-TW" altLang="en-US" sz="2400" b="0" i="0" u="none" strike="noStrike" dirty="0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　</a:t>
                      </a:r>
                      <a:endParaRPr lang="zh-TW" altLang="en-US" sz="2400" b="0" i="0" u="none" strike="noStrike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廣告業務</a:t>
                      </a:r>
                      <a:endParaRPr lang="zh-TW" altLang="en-US" sz="2400" b="0" i="0" u="none" strike="noStrike" dirty="0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u="none" strike="noStrike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4~</a:t>
                      </a:r>
                      <a:endParaRPr lang="en-US" altLang="zh-TW" sz="2400" b="0" i="0" u="none" strike="noStrike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投資者</a:t>
                      </a:r>
                      <a:endParaRPr lang="zh-TW" altLang="en-US" sz="2400" b="0" i="0" u="none" strike="noStrike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extLst>
                  <a:ext uri="{0D108BD9-81ED-4DB2-BD59-A6C34878D82A}">
                    <a16:rowId xmlns:a16="http://schemas.microsoft.com/office/drawing/2014/main" val="1808677179"/>
                  </a:ext>
                </a:extLst>
              </a:tr>
              <a:tr h="497069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住宅仲介</a:t>
                      </a:r>
                      <a:endParaRPr lang="zh-TW" altLang="en-US" sz="2400" b="0" i="0" u="none" strike="noStrike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u="none" strike="noStrike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5~</a:t>
                      </a:r>
                      <a:endParaRPr lang="en-US" altLang="zh-TW" sz="2400" b="0" i="0" u="none" strike="noStrike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商仲人員</a:t>
                      </a:r>
                      <a:endParaRPr lang="zh-TW" altLang="en-US" sz="2400" b="0" i="0" u="none" strike="noStrike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4~</a:t>
                      </a:r>
                      <a:endParaRPr lang="en-US" altLang="zh-TW" sz="2400" b="0" i="0" u="none" strike="noStrike" dirty="0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　</a:t>
                      </a:r>
                      <a:endParaRPr lang="zh-TW" altLang="en-US" sz="2400" b="0" i="0" u="none" strike="noStrike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extLst>
                  <a:ext uri="{0D108BD9-81ED-4DB2-BD59-A6C34878D82A}">
                    <a16:rowId xmlns:a16="http://schemas.microsoft.com/office/drawing/2014/main" val="1102566201"/>
                  </a:ext>
                </a:extLst>
              </a:tr>
              <a:tr h="497069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　</a:t>
                      </a:r>
                      <a:endParaRPr lang="zh-TW" altLang="en-US" sz="2400" b="0" i="0" u="none" strike="noStrike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　</a:t>
                      </a:r>
                      <a:endParaRPr lang="zh-TW" altLang="en-US" sz="2400" b="0" i="0" u="none" strike="noStrike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店長</a:t>
                      </a:r>
                      <a:endParaRPr lang="zh-TW" altLang="en-US" sz="2400" b="0" i="0" u="none" strike="noStrike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年</a:t>
                      </a:r>
                      <a:r>
                        <a:rPr lang="en-US" altLang="zh-TW" sz="2400" u="none" strike="noStrike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100~</a:t>
                      </a:r>
                      <a:endParaRPr lang="en-US" altLang="zh-TW" sz="2400" b="0" i="0" u="none" strike="noStrike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　</a:t>
                      </a:r>
                      <a:endParaRPr lang="zh-TW" altLang="en-US" sz="2400" b="0" i="0" u="none" strike="noStrike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extLst>
                  <a:ext uri="{0D108BD9-81ED-4DB2-BD59-A6C34878D82A}">
                    <a16:rowId xmlns:a16="http://schemas.microsoft.com/office/drawing/2014/main" val="1511588008"/>
                  </a:ext>
                </a:extLst>
              </a:tr>
              <a:tr h="497069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代銷</a:t>
                      </a:r>
                      <a:r>
                        <a:rPr lang="en-US" altLang="zh-TW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(</a:t>
                      </a:r>
                      <a:r>
                        <a:rPr lang="zh-TW" altLang="en-US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副專</a:t>
                      </a:r>
                      <a:r>
                        <a:rPr lang="en-US" altLang="zh-TW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/</a:t>
                      </a:r>
                      <a:r>
                        <a:rPr lang="zh-TW" altLang="en-US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銷售</a:t>
                      </a:r>
                      <a:r>
                        <a:rPr lang="en-US" altLang="zh-TW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)</a:t>
                      </a:r>
                      <a:endParaRPr lang="en-US" altLang="zh-TW" sz="2400" b="0" i="0" u="none" strike="noStrike" dirty="0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u="none" strike="noStrike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3~5</a:t>
                      </a:r>
                      <a:endParaRPr lang="en-US" altLang="zh-TW" sz="2400" b="0" i="0" u="none" strike="noStrike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專案</a:t>
                      </a:r>
                      <a:endParaRPr lang="zh-TW" altLang="en-US" sz="2400" b="0" i="0" u="none" strike="noStrike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年</a:t>
                      </a:r>
                      <a:r>
                        <a:rPr lang="en-US" altLang="zh-TW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100~</a:t>
                      </a:r>
                      <a:endParaRPr lang="en-US" altLang="zh-TW" sz="2400" b="0" i="0" u="none" strike="noStrike" dirty="0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　</a:t>
                      </a:r>
                      <a:endParaRPr lang="zh-TW" altLang="en-US" sz="2400" b="0" i="0" u="none" strike="noStrike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extLst>
                  <a:ext uri="{0D108BD9-81ED-4DB2-BD59-A6C34878D82A}">
                    <a16:rowId xmlns:a16="http://schemas.microsoft.com/office/drawing/2014/main" val="4264075134"/>
                  </a:ext>
                </a:extLst>
              </a:tr>
              <a:tr h="497069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土開專員</a:t>
                      </a:r>
                      <a:endParaRPr lang="zh-TW" altLang="en-US" sz="2400" b="0" i="0" u="none" strike="noStrike" dirty="0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5~</a:t>
                      </a:r>
                      <a:endParaRPr lang="en-US" altLang="zh-TW" sz="2400" b="0" i="0" u="none" strike="noStrike" dirty="0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2400" b="0" i="0" u="none" strike="noStrike" dirty="0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2400" b="0" i="0" u="none" strike="noStrike" dirty="0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2400" b="0" i="0" u="none" strike="noStrike" dirty="0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extLst>
                  <a:ext uri="{0D108BD9-81ED-4DB2-BD59-A6C34878D82A}">
                    <a16:rowId xmlns:a16="http://schemas.microsoft.com/office/drawing/2014/main" val="2427785470"/>
                  </a:ext>
                </a:extLst>
              </a:tr>
              <a:tr h="497069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驗屋專員</a:t>
                      </a:r>
                      <a:endParaRPr lang="zh-TW" altLang="en-US" sz="2400" b="0" i="0" u="none" strike="noStrike" dirty="0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u="none" strike="noStrike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4~6</a:t>
                      </a:r>
                      <a:endParaRPr lang="en-US" altLang="zh-TW" sz="2400" b="0" i="0" u="none" strike="noStrike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室內設計師</a:t>
                      </a:r>
                      <a:endParaRPr lang="zh-TW" altLang="en-US" sz="2400" b="0" i="0" u="none" strike="noStrike" dirty="0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　</a:t>
                      </a:r>
                      <a:endParaRPr lang="zh-TW" altLang="en-US" sz="2400" b="0" i="0" u="none" strike="noStrike" dirty="0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　</a:t>
                      </a:r>
                      <a:endParaRPr lang="zh-TW" altLang="en-US" sz="2400" b="0" i="0" u="none" strike="noStrike" dirty="0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extLst>
                  <a:ext uri="{0D108BD9-81ED-4DB2-BD59-A6C34878D82A}">
                    <a16:rowId xmlns:a16="http://schemas.microsoft.com/office/drawing/2014/main" val="3293177385"/>
                  </a:ext>
                </a:extLst>
              </a:tr>
              <a:tr h="497069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　</a:t>
                      </a:r>
                      <a:endParaRPr lang="zh-TW" altLang="en-US" sz="2400" b="0" i="0" u="none" strike="noStrike" dirty="0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　</a:t>
                      </a:r>
                      <a:endParaRPr lang="zh-TW" altLang="en-US" sz="2400" b="0" i="0" u="none" strike="noStrike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水電</a:t>
                      </a:r>
                      <a:r>
                        <a:rPr lang="en-US" altLang="zh-TW" sz="2400" u="none" strike="noStrike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/</a:t>
                      </a:r>
                      <a:r>
                        <a:rPr lang="zh-TW" altLang="en-US" sz="2400" u="none" strike="noStrike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防水</a:t>
                      </a:r>
                      <a:endParaRPr lang="zh-TW" altLang="en-US" sz="2400" b="0" i="0" u="none" strike="noStrike" dirty="0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3~6</a:t>
                      </a:r>
                      <a:r>
                        <a:rPr lang="zh-TW" altLang="en-US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、</a:t>
                      </a:r>
                      <a:r>
                        <a:rPr lang="en-US" altLang="zh-TW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10</a:t>
                      </a:r>
                      <a:endParaRPr lang="en-US" altLang="zh-TW" sz="2400" b="0" i="0" u="none" strike="noStrike" dirty="0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　</a:t>
                      </a:r>
                      <a:endParaRPr lang="zh-TW" altLang="en-US" sz="2400" b="0" i="0" u="none" strike="noStrike" dirty="0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extLst>
                  <a:ext uri="{0D108BD9-81ED-4DB2-BD59-A6C34878D82A}">
                    <a16:rowId xmlns:a16="http://schemas.microsoft.com/office/drawing/2014/main" val="3323051261"/>
                  </a:ext>
                </a:extLst>
              </a:tr>
              <a:tr h="497069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代書</a:t>
                      </a:r>
                      <a:endParaRPr lang="zh-TW" altLang="en-US" sz="2400" b="0" i="0" u="none" strike="noStrike" dirty="0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4~6</a:t>
                      </a:r>
                      <a:endParaRPr lang="en-US" altLang="zh-TW" sz="2400" b="0" i="0" u="none" strike="noStrike" dirty="0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　</a:t>
                      </a:r>
                      <a:endParaRPr lang="zh-TW" altLang="en-US" sz="2400" b="0" i="0" u="none" strike="noStrike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　</a:t>
                      </a:r>
                      <a:endParaRPr lang="zh-TW" altLang="en-US" sz="2400" b="0" i="0" u="none" strike="noStrike" dirty="0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　</a:t>
                      </a:r>
                      <a:endParaRPr lang="zh-TW" altLang="en-US" sz="2400" b="0" i="0" u="none" strike="noStrike" dirty="0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extLst>
                  <a:ext uri="{0D108BD9-81ED-4DB2-BD59-A6C34878D82A}">
                    <a16:rowId xmlns:a16="http://schemas.microsoft.com/office/drawing/2014/main" val="3687581288"/>
                  </a:ext>
                </a:extLst>
              </a:tr>
              <a:tr h="497069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估價人員</a:t>
                      </a:r>
                      <a:endParaRPr lang="zh-TW" altLang="en-US" sz="2400" b="0" i="0" u="none" strike="noStrike" dirty="0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4~6</a:t>
                      </a:r>
                      <a:endParaRPr lang="en-US" altLang="zh-TW" sz="2400" b="0" i="0" u="none" strike="noStrike" dirty="0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　</a:t>
                      </a:r>
                      <a:endParaRPr lang="zh-TW" altLang="en-US" sz="2400" b="0" i="0" u="none" strike="noStrike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　</a:t>
                      </a:r>
                      <a:endParaRPr lang="zh-TW" altLang="en-US" sz="2400" b="0" i="0" u="none" strike="noStrike" dirty="0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　</a:t>
                      </a:r>
                      <a:endParaRPr lang="zh-TW" altLang="en-US" sz="2400" b="0" i="0" u="none" strike="noStrike" dirty="0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extLst>
                  <a:ext uri="{0D108BD9-81ED-4DB2-BD59-A6C34878D82A}">
                    <a16:rowId xmlns:a16="http://schemas.microsoft.com/office/drawing/2014/main" val="799382519"/>
                  </a:ext>
                </a:extLst>
              </a:tr>
              <a:tr h="497069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房貸</a:t>
                      </a:r>
                      <a:r>
                        <a:rPr lang="en-US" altLang="zh-TW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(</a:t>
                      </a:r>
                      <a:r>
                        <a:rPr lang="zh-TW" altLang="en-US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理財</a:t>
                      </a:r>
                      <a:r>
                        <a:rPr lang="en-US" altLang="zh-TW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)</a:t>
                      </a:r>
                      <a:r>
                        <a:rPr lang="zh-TW" altLang="en-US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專員</a:t>
                      </a:r>
                      <a:endParaRPr lang="zh-TW" altLang="en-US" sz="2400" b="0" i="0" u="none" strike="noStrike" dirty="0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4~</a:t>
                      </a:r>
                      <a:endParaRPr lang="en-US" altLang="zh-TW" sz="2400" b="0" i="0" u="none" strike="noStrike" dirty="0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銀行體系　</a:t>
                      </a:r>
                      <a:endParaRPr lang="zh-TW" altLang="en-US" sz="2400" b="0" i="0" u="none" strike="noStrike" dirty="0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　</a:t>
                      </a:r>
                      <a:endParaRPr lang="zh-TW" altLang="en-US" sz="2400" b="0" i="0" u="none" strike="noStrike" dirty="0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　</a:t>
                      </a:r>
                      <a:endParaRPr lang="zh-TW" altLang="en-US" sz="2400" b="0" i="0" u="none" strike="noStrike" dirty="0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extLst>
                  <a:ext uri="{0D108BD9-81ED-4DB2-BD59-A6C34878D82A}">
                    <a16:rowId xmlns:a16="http://schemas.microsoft.com/office/drawing/2014/main" val="3097148815"/>
                  </a:ext>
                </a:extLst>
              </a:tr>
              <a:tr h="497069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租貸專員</a:t>
                      </a:r>
                      <a:endParaRPr lang="zh-TW" altLang="en-US" sz="2400" b="0" i="0" u="none" strike="noStrike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u="none" strike="noStrike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3~</a:t>
                      </a:r>
                      <a:endParaRPr lang="en-US" altLang="zh-TW" sz="2400" b="0" i="0" u="none" strike="noStrike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　</a:t>
                      </a:r>
                      <a:endParaRPr lang="zh-TW" altLang="en-US" sz="2400" b="0" i="0" u="none" strike="noStrike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　</a:t>
                      </a:r>
                      <a:endParaRPr lang="zh-TW" altLang="en-US" sz="2400" b="0" i="0" u="none" strike="noStrike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　</a:t>
                      </a:r>
                      <a:endParaRPr lang="zh-TW" altLang="en-US" sz="2400" b="0" i="0" u="none" strike="noStrike" dirty="0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extLst>
                  <a:ext uri="{0D108BD9-81ED-4DB2-BD59-A6C34878D82A}">
                    <a16:rowId xmlns:a16="http://schemas.microsoft.com/office/drawing/2014/main" val="2363530196"/>
                  </a:ext>
                </a:extLst>
              </a:tr>
              <a:tr h="497069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行政人員</a:t>
                      </a:r>
                      <a:endParaRPr lang="zh-TW" altLang="en-US" sz="2400" b="0" i="0" u="none" strike="noStrike" dirty="0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3~4</a:t>
                      </a:r>
                      <a:endParaRPr lang="en-US" altLang="zh-TW" sz="2400" b="0" i="0" u="none" strike="noStrike" dirty="0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營業部</a:t>
                      </a:r>
                      <a:r>
                        <a:rPr lang="en-US" altLang="zh-TW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(</a:t>
                      </a:r>
                      <a:r>
                        <a:rPr lang="zh-TW" altLang="en-US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客服</a:t>
                      </a:r>
                      <a:r>
                        <a:rPr lang="en-US" altLang="zh-TW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)</a:t>
                      </a:r>
                      <a:endParaRPr lang="en-US" altLang="zh-TW" sz="2400" b="0" i="0" u="none" strike="noStrike" dirty="0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4~7</a:t>
                      </a:r>
                      <a:endParaRPr lang="en-US" altLang="zh-TW" sz="2400" b="0" i="0" u="none" strike="noStrike" dirty="0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 dirty="0">
                          <a:solidFill>
                            <a:srgbClr val="11506D"/>
                          </a:solidFill>
                          <a:effectLst/>
                          <a:latin typeface="Noto Sans CJK TC Medium" panose="020B0600000000000000" pitchFamily="34" charset="-120"/>
                          <a:ea typeface="Noto Sans CJK TC Medium" panose="020B0600000000000000" pitchFamily="34" charset="-120"/>
                        </a:rPr>
                        <a:t>　</a:t>
                      </a:r>
                      <a:endParaRPr lang="zh-TW" altLang="en-US" sz="2400" b="0" i="0" u="none" strike="noStrike" dirty="0">
                        <a:solidFill>
                          <a:srgbClr val="11506D"/>
                        </a:solidFill>
                        <a:effectLst/>
                        <a:latin typeface="Noto Sans CJK TC Medium" panose="020B0600000000000000" pitchFamily="34" charset="-120"/>
                        <a:ea typeface="Noto Sans CJK TC Medium" panose="020B0600000000000000" pitchFamily="34" charset="-120"/>
                      </a:endParaRPr>
                    </a:p>
                  </a:txBody>
                  <a:tcPr marL="5115" marR="5115" marT="5115" marB="0" anchor="ctr"/>
                </a:tc>
                <a:extLst>
                  <a:ext uri="{0D108BD9-81ED-4DB2-BD59-A6C34878D82A}">
                    <a16:rowId xmlns:a16="http://schemas.microsoft.com/office/drawing/2014/main" val="1721766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4342943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圖片版面配置區 19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4019" b="4019"/>
          <a:stretch>
            <a:fillRect/>
          </a:stretch>
        </p:blipFill>
        <p:spPr/>
      </p:pic>
      <p:sp>
        <p:nvSpPr>
          <p:cNvPr id="2" name="矩形 1"/>
          <p:cNvSpPr/>
          <p:nvPr/>
        </p:nvSpPr>
        <p:spPr bwMode="auto">
          <a:xfrm>
            <a:off x="0" y="0"/>
            <a:ext cx="14630400" cy="8229600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zh-TW" alt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C3755424-5E0F-447F-BB69-DDBA97EA3670}"/>
              </a:ext>
            </a:extLst>
          </p:cNvPr>
          <p:cNvSpPr txBox="1"/>
          <p:nvPr/>
        </p:nvSpPr>
        <p:spPr>
          <a:xfrm>
            <a:off x="697832" y="1326066"/>
            <a:ext cx="13764126" cy="4773614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1800"/>
              </a:spcAft>
            </a:pPr>
            <a:r>
              <a:rPr lang="zh-TW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時薪</a:t>
            </a:r>
            <a:r>
              <a:rPr lang="en-US" altLang="zh-TW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160</a:t>
            </a:r>
            <a:r>
              <a:rPr lang="zh-TW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元</a:t>
            </a:r>
            <a:r>
              <a:rPr lang="en-US" altLang="zh-TW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en-US" altLang="zh-TW" sz="4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hr</a:t>
            </a:r>
            <a:endParaRPr lang="en-US" altLang="zh-TW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90000"/>
              </a:lnSpc>
              <a:spcAft>
                <a:spcPts val="1800"/>
              </a:spcAft>
            </a:pPr>
            <a:r>
              <a:rPr lang="zh-TW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請在</a:t>
            </a:r>
            <a:r>
              <a:rPr lang="en-US" altLang="zh-TW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12/31</a:t>
            </a:r>
            <a:r>
              <a:rPr lang="zh-TW" alt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前</a:t>
            </a:r>
            <a:r>
              <a:rPr lang="zh-TW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提供一支自我介紹影片和履歷</a:t>
            </a:r>
            <a:endParaRPr lang="en-US" altLang="zh-TW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90000"/>
              </a:lnSpc>
              <a:spcAft>
                <a:spcPts val="1800"/>
              </a:spcAft>
            </a:pPr>
            <a:endParaRPr lang="en-US" altLang="zh-TW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lnSpc>
                <a:spcPct val="90000"/>
              </a:lnSpc>
              <a:spcAft>
                <a:spcPts val="1800"/>
              </a:spcAft>
            </a:pPr>
            <a:r>
              <a:rPr lang="zh-TW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寄到   </a:t>
            </a:r>
            <a:r>
              <a:rPr lang="en-US" altLang="zh-TW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HR@leju.com.tw</a:t>
            </a:r>
          </a:p>
          <a:p>
            <a:pPr algn="ctr">
              <a:lnSpc>
                <a:spcPct val="90000"/>
              </a:lnSpc>
              <a:spcAft>
                <a:spcPts val="1800"/>
              </a:spcAft>
            </a:pPr>
            <a:r>
              <a:rPr lang="zh-TW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或</a:t>
            </a:r>
            <a:endParaRPr lang="en-US" altLang="zh-TW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lnSpc>
                <a:spcPct val="90000"/>
              </a:lnSpc>
              <a:spcAft>
                <a:spcPts val="1800"/>
              </a:spcAft>
            </a:pPr>
            <a:r>
              <a:rPr lang="en-US" altLang="zh-TW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Richard@leju.com.tw</a:t>
            </a:r>
          </a:p>
        </p:txBody>
      </p:sp>
    </p:spTree>
    <p:extLst>
      <p:ext uri="{BB962C8B-B14F-4D97-AF65-F5344CB8AC3E}">
        <p14:creationId xmlns:p14="http://schemas.microsoft.com/office/powerpoint/2010/main" val="1237092257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1">
            <a:extLst>
              <a:ext uri="{FF2B5EF4-FFF2-40B4-BE49-F238E27FC236}">
                <a16:creationId xmlns:a16="http://schemas.microsoft.com/office/drawing/2014/main" id="{F7ABCF82-AC5A-469B-A4BD-97B467E4AE18}"/>
              </a:ext>
            </a:extLst>
          </p:cNvPr>
          <p:cNvSpPr txBox="1">
            <a:spLocks/>
          </p:cNvSpPr>
          <p:nvPr/>
        </p:nvSpPr>
        <p:spPr bwMode="auto">
          <a:xfrm>
            <a:off x="1396266" y="3199124"/>
            <a:ext cx="12213407" cy="1117695"/>
          </a:xfrm>
          <a:prstGeom prst="rect">
            <a:avLst/>
          </a:prstGeom>
        </p:spPr>
        <p:txBody>
          <a:bodyPr vert="horz" wrap="square" lIns="182880" tIns="146304" rIns="182880" bIns="146304" rtlCol="0" anchor="t">
            <a:noAutofit/>
          </a:bodyPr>
          <a:lstStyle>
            <a:lvl1pPr algn="l" defTabSz="109727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0" kern="1200" cap="none" spc="-120" baseline="0" dirty="0">
                <a:ln w="3175">
                  <a:noFill/>
                </a:ln>
                <a:solidFill>
                  <a:schemeClr val="bg1"/>
                </a:solidFill>
                <a:effectLst/>
                <a:latin typeface="Amazon Ember Light" panose="020B0403020204020204" pitchFamily="34" charset="0"/>
                <a:ea typeface="Amazon Ember Light" panose="020B0403020204020204" pitchFamily="34" charset="0"/>
                <a:cs typeface="Amazon Ember Light" panose="020B0403020204020204" pitchFamily="34" charset="0"/>
              </a:defRPr>
            </a:lvl1pPr>
          </a:lstStyle>
          <a:p>
            <a:pPr marL="0" marR="0" lvl="0" indent="0" algn="ctr" defTabSz="1097278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6600" b="1" i="0" strike="noStrike" kern="1200" cap="none" spc="-120" normalizeH="0" baseline="0" noProof="0" dirty="0">
                <a:ln w="3175"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oto Sans CJK TC Medium" panose="020B0600000000000000" pitchFamily="34" charset="-120"/>
                <a:ea typeface="Noto Sans CJK TC Medium" panose="020B0600000000000000" pitchFamily="34" charset="-120"/>
              </a:rPr>
              <a:t>Q&amp;A</a:t>
            </a:r>
            <a:r>
              <a:rPr kumimoji="0" lang="zh-TW" altLang="en-US" sz="6600" b="1" i="0" strike="noStrike" kern="1200" cap="none" spc="-120" normalizeH="0" baseline="0" noProof="0" dirty="0">
                <a:ln w="3175"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oto Sans CJK TC Medium" panose="020B0600000000000000" pitchFamily="34" charset="-120"/>
                <a:ea typeface="Noto Sans CJK TC Medium" panose="020B0600000000000000" pitchFamily="34" charset="-120"/>
              </a:rPr>
              <a:t>時間</a:t>
            </a:r>
          </a:p>
        </p:txBody>
      </p:sp>
    </p:spTree>
    <p:extLst>
      <p:ext uri="{BB962C8B-B14F-4D97-AF65-F5344CB8AC3E}">
        <p14:creationId xmlns:p14="http://schemas.microsoft.com/office/powerpoint/2010/main" val="372101406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1">
            <a:extLst>
              <a:ext uri="{FF2B5EF4-FFF2-40B4-BE49-F238E27FC236}">
                <a16:creationId xmlns:a16="http://schemas.microsoft.com/office/drawing/2014/main" id="{F7ABCF82-AC5A-469B-A4BD-97B467E4AE18}"/>
              </a:ext>
            </a:extLst>
          </p:cNvPr>
          <p:cNvSpPr txBox="1">
            <a:spLocks/>
          </p:cNvSpPr>
          <p:nvPr/>
        </p:nvSpPr>
        <p:spPr bwMode="auto">
          <a:xfrm>
            <a:off x="1208496" y="2982047"/>
            <a:ext cx="12213407" cy="2265505"/>
          </a:xfrm>
          <a:prstGeom prst="rect">
            <a:avLst/>
          </a:prstGeom>
        </p:spPr>
        <p:txBody>
          <a:bodyPr vert="horz" wrap="square" lIns="182880" tIns="146304" rIns="182880" bIns="146304" rtlCol="0" anchor="t">
            <a:noAutofit/>
          </a:bodyPr>
          <a:lstStyle>
            <a:lvl1pPr algn="l" defTabSz="109727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0" kern="1200" cap="none" spc="-120" baseline="0" dirty="0">
                <a:ln w="3175">
                  <a:noFill/>
                </a:ln>
                <a:solidFill>
                  <a:schemeClr val="bg1"/>
                </a:solidFill>
                <a:effectLst/>
                <a:latin typeface="Amazon Ember Light" panose="020B0403020204020204" pitchFamily="34" charset="0"/>
                <a:ea typeface="Amazon Ember Light" panose="020B0403020204020204" pitchFamily="34" charset="0"/>
                <a:cs typeface="Amazon Ember Light" panose="020B0403020204020204" pitchFamily="34" charset="0"/>
              </a:defRPr>
            </a:lvl1pPr>
          </a:lstStyle>
          <a:p>
            <a:pPr marL="0" marR="0" lvl="0" indent="0" algn="ctr" defTabSz="1097278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strike="noStrike" kern="1200" cap="none" spc="-120" normalizeH="0" baseline="0" noProof="0" dirty="0">
                <a:ln w="3175"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oto Sans CJK TC Medium" panose="020B0600000000000000" pitchFamily="34" charset="-120"/>
                <a:ea typeface="Noto Sans CJK TC Medium" panose="020B0600000000000000" pitchFamily="34" charset="-120"/>
              </a:rPr>
              <a:t>每一次的選擇都是成本</a:t>
            </a:r>
            <a:endParaRPr kumimoji="0" lang="en-US" altLang="zh-TW" sz="4000" b="1" i="0" strike="noStrike" kern="1200" cap="none" spc="-120" normalizeH="0" baseline="0" noProof="0" dirty="0">
              <a:ln w="3175"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Noto Sans CJK TC Medium" panose="020B0600000000000000" pitchFamily="34" charset="-120"/>
              <a:ea typeface="Noto Sans CJK TC Medium" panose="020B0600000000000000" pitchFamily="34" charset="-120"/>
            </a:endParaRPr>
          </a:p>
          <a:p>
            <a:pPr marL="0" marR="0" lvl="0" indent="0" algn="ctr" defTabSz="1097278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40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to Sans CJK TC Medium" panose="020B0600000000000000" pitchFamily="34" charset="-120"/>
              <a:ea typeface="Noto Sans CJK TC Medium" panose="020B0600000000000000" pitchFamily="34" charset="-120"/>
            </a:endParaRPr>
          </a:p>
          <a:p>
            <a:pPr marL="0" marR="0" lvl="0" indent="0" algn="ctr" defTabSz="1097278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strike="noStrike" kern="1200" cap="none" spc="-120" normalizeH="0" baseline="0" noProof="0" dirty="0">
                <a:ln w="3175"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oto Sans CJK TC Medium" panose="020B0600000000000000" pitchFamily="34" charset="-120"/>
                <a:ea typeface="Noto Sans CJK TC Medium" panose="020B0600000000000000" pitchFamily="34" charset="-120"/>
              </a:rPr>
              <a:t>規劃好和規劃不好的人生，差異很大</a:t>
            </a:r>
          </a:p>
        </p:txBody>
      </p:sp>
    </p:spTree>
    <p:extLst>
      <p:ext uri="{BB962C8B-B14F-4D97-AF65-F5344CB8AC3E}">
        <p14:creationId xmlns:p14="http://schemas.microsoft.com/office/powerpoint/2010/main" val="1639107449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圖片版面配置區 19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4019" b="4019"/>
          <a:stretch>
            <a:fillRect/>
          </a:stretch>
        </p:blipFill>
        <p:spPr/>
      </p:pic>
      <p:sp>
        <p:nvSpPr>
          <p:cNvPr id="2" name="矩形 1"/>
          <p:cNvSpPr/>
          <p:nvPr/>
        </p:nvSpPr>
        <p:spPr bwMode="auto">
          <a:xfrm>
            <a:off x="0" y="0"/>
            <a:ext cx="14630400" cy="8229600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zh-TW" alt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4" name="Title 11">
            <a:extLst>
              <a:ext uri="{FF2B5EF4-FFF2-40B4-BE49-F238E27FC236}">
                <a16:creationId xmlns:a16="http://schemas.microsoft.com/office/drawing/2014/main" id="{F7ABCF82-AC5A-469B-A4BD-97B467E4A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7008" y="2727746"/>
            <a:ext cx="12248991" cy="4640615"/>
          </a:xfrm>
        </p:spPr>
        <p:txBody>
          <a:bodyPr/>
          <a:lstStyle/>
          <a:p>
            <a:pPr algn="ctr"/>
            <a:r>
              <a:rPr lang="en-US" altLang="zh-TW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體 Medium" panose="020B0600000000000000" pitchFamily="34" charset="-120"/>
                <a:ea typeface="思源黑體 Medium" panose="020B0600000000000000" pitchFamily="34" charset="-120"/>
              </a:rPr>
              <a:t>Thank You !</a:t>
            </a:r>
            <a:br>
              <a:rPr lang="en-US" altLang="zh-TW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體 Medium" panose="020B0600000000000000" pitchFamily="34" charset="-120"/>
                <a:ea typeface="思源黑體 Medium" panose="020B0600000000000000" pitchFamily="34" charset="-120"/>
              </a:rPr>
            </a:br>
            <a:br>
              <a:rPr lang="en-US" altLang="zh-TW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體 Medium" panose="020B0600000000000000" pitchFamily="34" charset="-120"/>
                <a:ea typeface="思源黑體 Medium" panose="020B0600000000000000" pitchFamily="34" charset="-120"/>
              </a:rPr>
            </a:b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89909205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4-05853_AWS_Startup_Day_Dark">
  <a:themeElements>
    <a:clrScheme name="AWSome 2019">
      <a:dk1>
        <a:srgbClr val="000000"/>
      </a:dk1>
      <a:lt1>
        <a:srgbClr val="FFFFFF"/>
      </a:lt1>
      <a:dk2>
        <a:srgbClr val="232F3E"/>
      </a:dk2>
      <a:lt2>
        <a:srgbClr val="F2F4F4"/>
      </a:lt2>
      <a:accent1>
        <a:srgbClr val="FF9900"/>
      </a:accent1>
      <a:accent2>
        <a:srgbClr val="EB5F07"/>
      </a:accent2>
      <a:accent3>
        <a:srgbClr val="00A1C9"/>
      </a:accent3>
      <a:accent4>
        <a:srgbClr val="545B64"/>
      </a:accent4>
      <a:accent5>
        <a:srgbClr val="007DBC"/>
      </a:accent5>
      <a:accent6>
        <a:srgbClr val="1E8900"/>
      </a:accent6>
      <a:hlink>
        <a:srgbClr val="007DBC"/>
      </a:hlink>
      <a:folHlink>
        <a:srgbClr val="007DBC"/>
      </a:folHlink>
    </a:clrScheme>
    <a:fontScheme name="Re:Invent 2018">
      <a:majorFont>
        <a:latin typeface="Amazon Ember Light"/>
        <a:ea typeface=""/>
        <a:cs typeface=""/>
      </a:majorFont>
      <a:minorFont>
        <a:latin typeface="Amazon Ember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defTabSz="932472" fontAlgn="base">
          <a:lnSpc>
            <a:spcPct val="90000"/>
          </a:lnSpc>
          <a:spcBef>
            <a:spcPct val="0"/>
          </a:spcBef>
          <a:spcAft>
            <a:spcPct val="0"/>
          </a:spcAft>
          <a:defRPr sz="2400" dirty="0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1800"/>
          </a:spcAft>
          <a:defRPr sz="3200" dirty="0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WS_Startup_Day_16x9_Template_Dark_v03.potx" id="{CD684CB6-B9FA-4A31-AD20-C4590432BE0A}" vid="{AE9B6EAD-AF6F-4A8D-8080-4E11D188E1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B0BB5962AB3C45A9A1CE1EC4C4F647" ma:contentTypeVersion="1" ma:contentTypeDescription="Create a new document." ma:contentTypeScope="" ma:versionID="39dd6e28de13981fc99600d481b1de5c">
  <xsd:schema xmlns:xsd="http://www.w3.org/2001/XMLSchema" xmlns:xs="http://www.w3.org/2001/XMLSchema" xmlns:p="http://schemas.microsoft.com/office/2006/metadata/properties" xmlns:ns3="630a2e83-186a-4a0f-ab27-bee8a8096abc" targetNamespace="http://schemas.microsoft.com/office/2006/metadata/properties" ma:root="true" ma:fieldsID="e5a18a002045f9f0e2a3c9cc06ab2675" ns3:_="">
    <xsd:import namespace="630a2e83-186a-4a0f-ab27-bee8a8096abc"/>
    <xsd:element name="properties">
      <xsd:complexType>
        <xsd:sequence>
          <xsd:element name="documentManagement">
            <xsd:complexType>
              <xsd:all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0a2e83-186a-4a0f-ab27-bee8a8096ab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42678F0-6EA3-4F58-92F2-E73D80B5361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30a2e83-186a-4a0f-ab27-bee8a8096ab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990F116-B58F-4255-B05B-DA3808E0E5C6}">
  <ds:schemaRefs>
    <ds:schemaRef ds:uri="http://purl.org/dc/elements/1.1/"/>
    <ds:schemaRef ds:uri="http://schemas.microsoft.com/office/infopath/2007/PartnerControls"/>
    <ds:schemaRef ds:uri="630a2e83-186a-4a0f-ab27-bee8a8096abc"/>
    <ds:schemaRef ds:uri="http://www.w3.org/XML/1998/namespace"/>
    <ds:schemaRef ds:uri="http://purl.org/dc/terms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58FDAC0-319D-4A54-8D8E-1D42CB1F80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AWS_Startup_Day</Template>
  <TotalTime>26195</TotalTime>
  <Words>408</Words>
  <Application>Microsoft Office PowerPoint</Application>
  <PresentationFormat>自訂</PresentationFormat>
  <Paragraphs>119</Paragraphs>
  <Slides>11</Slides>
  <Notes>4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11</vt:i4>
      </vt:variant>
    </vt:vector>
  </HeadingPairs>
  <TitlesOfParts>
    <vt:vector size="21" baseType="lpstr">
      <vt:lpstr>Amazon Ember</vt:lpstr>
      <vt:lpstr>Amazon Ember Light</vt:lpstr>
      <vt:lpstr>FontAwesome</vt:lpstr>
      <vt:lpstr>Noto Sans CJK TC Medium</vt:lpstr>
      <vt:lpstr>思源黑體 Medium</vt:lpstr>
      <vt:lpstr>微軟正黑體</vt:lpstr>
      <vt:lpstr>新細明體</vt:lpstr>
      <vt:lpstr>Arial</vt:lpstr>
      <vt:lpstr>Lucida Console</vt:lpstr>
      <vt:lpstr>4-05853_AWS_Startup_Day_Dark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Thank You !  </vt:lpstr>
    </vt:vector>
  </TitlesOfParts>
  <Company>Amazon Web Services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subject>&lt;Speech title here&gt;</dc:subject>
  <dc:creator>hp</dc:creator>
  <cp:keywords>AWS Startup Day</cp:keywords>
  <cp:lastModifiedBy>奕農 李</cp:lastModifiedBy>
  <cp:revision>195</cp:revision>
  <dcterms:created xsi:type="dcterms:W3CDTF">2019-08-25T02:58:10Z</dcterms:created>
  <dcterms:modified xsi:type="dcterms:W3CDTF">2021-12-17T03:34:20Z</dcterms:modified>
  <cp:category>AWS Startup Day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0x010100A2B0BB5962AB3C45A9A1CE1EC4C4F647</vt:lpwstr>
  </property>
  <property fmtid="{D5CDD505-2E9C-101B-9397-08002B2CF9AE}" pid="3" name="Product">
    <vt:lpwstr/>
  </property>
  <property fmtid="{D5CDD505-2E9C-101B-9397-08002B2CF9AE}" pid="4" name="Event1">
    <vt:lpwstr>622;#Unassigned|2c8af875-f38a-40b8-a0a9-056aed3fc8c0</vt:lpwstr>
  </property>
  <property fmtid="{D5CDD505-2E9C-101B-9397-08002B2CF9AE}" pid="5" name="Audience">
    <vt:lpwstr/>
  </property>
  <property fmtid="{D5CDD505-2E9C-101B-9397-08002B2CF9AE}" pid="6" name="Event Venue">
    <vt:lpwstr/>
  </property>
  <property fmtid="{D5CDD505-2E9C-101B-9397-08002B2CF9AE}" pid="7" name="Track">
    <vt:lpwstr/>
  </property>
  <property fmtid="{D5CDD505-2E9C-101B-9397-08002B2CF9AE}" pid="8" name="Event Location">
    <vt:lpwstr/>
  </property>
  <property fmtid="{D5CDD505-2E9C-101B-9397-08002B2CF9AE}" pid="9" name="Campaign">
    <vt:lpwstr/>
  </property>
  <property fmtid="{D5CDD505-2E9C-101B-9397-08002B2CF9AE}" pid="10" name="IsMyDocuments">
    <vt:bool>true</vt:bool>
  </property>
</Properties>
</file>